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0.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1.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8" r:id="rId4"/>
    <p:sldMasterId id="2147483835" r:id="rId5"/>
    <p:sldMasterId id="2147483889" r:id="rId6"/>
    <p:sldMasterId id="2147483907" r:id="rId7"/>
    <p:sldMasterId id="2147483925" r:id="rId8"/>
    <p:sldMasterId id="2147483955" r:id="rId9"/>
    <p:sldMasterId id="2147484063" r:id="rId10"/>
    <p:sldMasterId id="2147484097" r:id="rId11"/>
    <p:sldMasterId id="2147484114" r:id="rId12"/>
    <p:sldMasterId id="2147484179" r:id="rId13"/>
    <p:sldMasterId id="2147484198" r:id="rId14"/>
  </p:sldMasterIdLst>
  <p:sldIdLst>
    <p:sldId id="257" r:id="rId15"/>
    <p:sldId id="261" r:id="rId16"/>
    <p:sldId id="267" r:id="rId17"/>
    <p:sldId id="286" r:id="rId18"/>
    <p:sldId id="268" r:id="rId19"/>
    <p:sldId id="270" r:id="rId20"/>
    <p:sldId id="265" r:id="rId21"/>
    <p:sldId id="262" r:id="rId22"/>
    <p:sldId id="263" r:id="rId23"/>
    <p:sldId id="264" r:id="rId24"/>
    <p:sldId id="280" r:id="rId25"/>
    <p:sldId id="281" r:id="rId26"/>
    <p:sldId id="272" r:id="rId27"/>
    <p:sldId id="273" r:id="rId28"/>
    <p:sldId id="274" r:id="rId29"/>
    <p:sldId id="276" r:id="rId30"/>
    <p:sldId id="278" r:id="rId31"/>
    <p:sldId id="279" r:id="rId32"/>
    <p:sldId id="275" r:id="rId33"/>
    <p:sldId id="287" r:id="rId34"/>
    <p:sldId id="284" r:id="rId35"/>
    <p:sldId id="28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3199B9-F1BA-422F-9E2C-BAC11C782068}">
          <p14:sldIdLst>
            <p14:sldId id="257"/>
            <p14:sldId id="261"/>
            <p14:sldId id="267"/>
            <p14:sldId id="286"/>
            <p14:sldId id="268"/>
            <p14:sldId id="270"/>
            <p14:sldId id="265"/>
            <p14:sldId id="262"/>
            <p14:sldId id="263"/>
          </p14:sldIdLst>
        </p14:section>
        <p14:section name="Untitled Section" id="{0B70FFBF-3740-43C5-9677-F9F44B3F3318}">
          <p14:sldIdLst>
            <p14:sldId id="264"/>
            <p14:sldId id="280"/>
            <p14:sldId id="281"/>
            <p14:sldId id="272"/>
            <p14:sldId id="273"/>
            <p14:sldId id="274"/>
            <p14:sldId id="276"/>
            <p14:sldId id="278"/>
            <p14:sldId id="279"/>
            <p14:sldId id="275"/>
            <p14:sldId id="287"/>
            <p14:sldId id="284"/>
            <p14:sldId id="28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hitija Bobade" initials="KB" lastIdx="1" clrIdx="0">
    <p:extLst>
      <p:ext uri="{19B8F6BF-5375-455C-9EA6-DF929625EA0E}">
        <p15:presenceInfo xmlns:p15="http://schemas.microsoft.com/office/powerpoint/2012/main" userId="dbb4d8148616e9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CF7F1"/>
    <a:srgbClr val="FAFCFD"/>
    <a:srgbClr val="F8D22F"/>
    <a:srgbClr val="86D3F2"/>
    <a:srgbClr val="344529"/>
    <a:srgbClr val="2B3922"/>
    <a:srgbClr val="2E3722"/>
    <a:srgbClr val="B8D233"/>
    <a:srgbClr val="5CC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6748A-4C90-C3DE-957B-B8C39B1824BF}" v="1" dt="2021-03-01T17:45:12.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viewProps" Target="viewProps.xml"/><Relationship Id="rId21" Type="http://schemas.openxmlformats.org/officeDocument/2006/relationships/slide" Target="slides/slide7.xml"/><Relationship Id="rId34" Type="http://schemas.openxmlformats.org/officeDocument/2006/relationships/slide" Target="slides/slide20.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mit Sitaram Kolhe" userId="S::sasmitsk@kgpian.iitkgp.ac.in::53c0f561-18e1-40e9-8d17-733fc9e4e8f4" providerId="AD" clId="Web-{A0D235D7-5BFB-2D3E-CE53-F267AA160B17}"/>
    <pc:docChg chg="modSld">
      <pc:chgData name="Sasmit Sitaram Kolhe" userId="S::sasmitsk@kgpian.iitkgp.ac.in::53c0f561-18e1-40e9-8d17-733fc9e4e8f4" providerId="AD" clId="Web-{A0D235D7-5BFB-2D3E-CE53-F267AA160B17}" dt="2022-07-02T17:08:38.311" v="20" actId="20577"/>
      <pc:docMkLst>
        <pc:docMk/>
      </pc:docMkLst>
      <pc:sldChg chg="modSp">
        <pc:chgData name="Sasmit Sitaram Kolhe" userId="S::sasmitsk@kgpian.iitkgp.ac.in::53c0f561-18e1-40e9-8d17-733fc9e4e8f4" providerId="AD" clId="Web-{A0D235D7-5BFB-2D3E-CE53-F267AA160B17}" dt="2022-07-02T17:08:38.311" v="20" actId="20577"/>
        <pc:sldMkLst>
          <pc:docMk/>
          <pc:sldMk cId="1793493568" sldId="265"/>
        </pc:sldMkLst>
        <pc:graphicFrameChg chg="modGraphic">
          <ac:chgData name="Sasmit Sitaram Kolhe" userId="S::sasmitsk@kgpian.iitkgp.ac.in::53c0f561-18e1-40e9-8d17-733fc9e4e8f4" providerId="AD" clId="Web-{A0D235D7-5BFB-2D3E-CE53-F267AA160B17}" dt="2022-07-02T17:08:38.311" v="20" actId="20577"/>
          <ac:graphicFrameMkLst>
            <pc:docMk/>
            <pc:sldMk cId="1793493568" sldId="265"/>
            <ac:graphicFrameMk id="15" creationId="{25BBCBA6-74D1-47C5-AB22-DE39B641BDB1}"/>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2-24T16:19:07.670" idx="1">
    <p:pos x="10" y="10"/>
    <p:text/>
    <p:extLst>
      <p:ext uri="{C676402C-5697-4E1C-873F-D02D1690AC5C}">
        <p15:threadingInfo xmlns:p15="http://schemas.microsoft.com/office/powerpoint/2012/main" timeZoneBias="-330"/>
      </p:ext>
    </p:extLst>
  </p:cm>
</p:cmLst>
</file>

<file path=ppt/diagrams/_rels/data3.xml.rels><?xml version="1.0" encoding="UTF-8" standalone="yes"?>
<Relationships xmlns="http://schemas.openxmlformats.org/package/2006/relationships"><Relationship Id="rId1" Type="http://schemas.openxmlformats.org/officeDocument/2006/relationships/image" Target="../media/image28.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9300A2-659B-4DB2-9605-AE7094E72769}" type="doc">
      <dgm:prSet loTypeId="urn:microsoft.com/office/officeart/2005/8/layout/chevron2" loCatId="process" qsTypeId="urn:microsoft.com/office/officeart/2005/8/quickstyle/3d1" qsCatId="3D" csTypeId="urn:microsoft.com/office/officeart/2005/8/colors/colorful2" csCatId="colorful" phldr="1"/>
      <dgm:spPr/>
      <dgm:t>
        <a:bodyPr/>
        <a:lstStyle/>
        <a:p>
          <a:endParaRPr lang="en-US"/>
        </a:p>
      </dgm:t>
    </dgm:pt>
    <dgm:pt modelId="{C4A272AC-3A5E-431D-8C6C-2689D65EB4DB}">
      <dgm:prSet phldrT="[Text]"/>
      <dgm:spPr/>
      <dgm:t>
        <a:bodyPr/>
        <a:lstStyle/>
        <a:p>
          <a:r>
            <a:rPr lang="en-US">
              <a:effectLst>
                <a:glow rad="228600">
                  <a:schemeClr val="accent2">
                    <a:satMod val="175000"/>
                    <a:alpha val="40000"/>
                  </a:schemeClr>
                </a:glow>
              </a:effectLst>
            </a:rPr>
            <a:t>Week 1</a:t>
          </a:r>
        </a:p>
      </dgm:t>
    </dgm:pt>
    <dgm:pt modelId="{14A3E131-4CF8-4BF9-82EB-A2DC8A4CA142}" type="parTrans" cxnId="{B2C46D40-08CF-4587-8E6F-AD1BBD015CCB}">
      <dgm:prSet/>
      <dgm:spPr/>
      <dgm:t>
        <a:bodyPr/>
        <a:lstStyle/>
        <a:p>
          <a:endParaRPr lang="en-US"/>
        </a:p>
      </dgm:t>
    </dgm:pt>
    <dgm:pt modelId="{F76774BA-42CD-4293-BDBB-6847D171F294}" type="sibTrans" cxnId="{B2C46D40-08CF-4587-8E6F-AD1BBD015CCB}">
      <dgm:prSet/>
      <dgm:spPr/>
      <dgm:t>
        <a:bodyPr/>
        <a:lstStyle/>
        <a:p>
          <a:endParaRPr lang="en-US"/>
        </a:p>
      </dgm:t>
    </dgm:pt>
    <dgm:pt modelId="{E59EF8CE-3D4F-4262-A46E-951057EE43B9}">
      <dgm:prSet phldrT="[Tex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Project selection</a:t>
          </a:r>
        </a:p>
      </dgm:t>
    </dgm:pt>
    <dgm:pt modelId="{F274EADF-9F24-4BB3-84DE-FCCAF4892072}" type="parTrans" cxnId="{EB7C218A-0F77-4B81-873B-DC0EB4ABED22}">
      <dgm:prSet/>
      <dgm:spPr/>
      <dgm:t>
        <a:bodyPr/>
        <a:lstStyle/>
        <a:p>
          <a:endParaRPr lang="en-US"/>
        </a:p>
      </dgm:t>
    </dgm:pt>
    <dgm:pt modelId="{AF274EE8-39D1-4319-922A-4D5F5AD8C3BC}" type="sibTrans" cxnId="{EB7C218A-0F77-4B81-873B-DC0EB4ABED22}">
      <dgm:prSet/>
      <dgm:spPr/>
      <dgm:t>
        <a:bodyPr/>
        <a:lstStyle/>
        <a:p>
          <a:endParaRPr lang="en-US"/>
        </a:p>
      </dgm:t>
    </dgm:pt>
    <dgm:pt modelId="{4F195873-D98C-479E-9B72-7B176460A432}">
      <dgm:prSet phldrT="[Tex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Working on required components</a:t>
          </a:r>
        </a:p>
      </dgm:t>
    </dgm:pt>
    <dgm:pt modelId="{A4E070E5-19AE-47D2-8219-2BED3418EC6E}" type="parTrans" cxnId="{334A51F3-D583-4B42-90C4-772EE79652DF}">
      <dgm:prSet/>
      <dgm:spPr/>
      <dgm:t>
        <a:bodyPr/>
        <a:lstStyle/>
        <a:p>
          <a:endParaRPr lang="en-US"/>
        </a:p>
      </dgm:t>
    </dgm:pt>
    <dgm:pt modelId="{9888FE2D-940B-43CF-8F15-0C8AB399D6D7}" type="sibTrans" cxnId="{334A51F3-D583-4B42-90C4-772EE79652DF}">
      <dgm:prSet/>
      <dgm:spPr/>
      <dgm:t>
        <a:bodyPr/>
        <a:lstStyle/>
        <a:p>
          <a:endParaRPr lang="en-US"/>
        </a:p>
      </dgm:t>
    </dgm:pt>
    <dgm:pt modelId="{66E0B564-CCDA-4465-A22E-0803CA8F016B}">
      <dgm:prSet phldrT="[Text]"/>
      <dgm:spPr/>
      <dgm:t>
        <a:bodyPr/>
        <a:lstStyle/>
        <a:p>
          <a:r>
            <a:rPr lang="en-US">
              <a:effectLst>
                <a:glow rad="228600">
                  <a:schemeClr val="accent2">
                    <a:satMod val="175000"/>
                    <a:alpha val="40000"/>
                  </a:schemeClr>
                </a:glow>
              </a:effectLst>
            </a:rPr>
            <a:t>Week 2</a:t>
          </a:r>
        </a:p>
      </dgm:t>
    </dgm:pt>
    <dgm:pt modelId="{EA236016-79C6-42E4-BCD6-EED378A3DCB7}" type="parTrans" cxnId="{D811D834-D4DD-47E6-8285-202DE1775352}">
      <dgm:prSet/>
      <dgm:spPr/>
      <dgm:t>
        <a:bodyPr/>
        <a:lstStyle/>
        <a:p>
          <a:endParaRPr lang="en-US"/>
        </a:p>
      </dgm:t>
    </dgm:pt>
    <dgm:pt modelId="{3DFC8E47-A6E2-4505-BDA1-37522208FFCF}" type="sibTrans" cxnId="{D811D834-D4DD-47E6-8285-202DE1775352}">
      <dgm:prSet/>
      <dgm:spPr/>
      <dgm:t>
        <a:bodyPr/>
        <a:lstStyle/>
        <a:p>
          <a:endParaRPr lang="en-US"/>
        </a:p>
      </dgm:t>
    </dgm:pt>
    <dgm:pt modelId="{2A2704C7-AA11-4E7B-88B6-343B57B48204}">
      <dgm:prSet phldrT="[Tex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Project agenda determination</a:t>
          </a:r>
        </a:p>
      </dgm:t>
    </dgm:pt>
    <dgm:pt modelId="{E7268D90-BAB4-4303-8FCD-D1FF71BD11E2}" type="parTrans" cxnId="{B47B5D14-59BC-4471-8263-509F34AAF62A}">
      <dgm:prSet/>
      <dgm:spPr/>
      <dgm:t>
        <a:bodyPr/>
        <a:lstStyle/>
        <a:p>
          <a:endParaRPr lang="en-US"/>
        </a:p>
      </dgm:t>
    </dgm:pt>
    <dgm:pt modelId="{7C6DB056-BBB6-4F14-A06D-6FD8B3A8FDE8}" type="sibTrans" cxnId="{B47B5D14-59BC-4471-8263-509F34AAF62A}">
      <dgm:prSet/>
      <dgm:spPr/>
      <dgm:t>
        <a:bodyPr/>
        <a:lstStyle/>
        <a:p>
          <a:endParaRPr lang="en-US"/>
        </a:p>
      </dgm:t>
    </dgm:pt>
    <dgm:pt modelId="{69E1AA03-2B74-445E-9070-C3C64D7072A0}">
      <dgm:prSet phldrT="[Tex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Task distribution</a:t>
          </a:r>
        </a:p>
      </dgm:t>
    </dgm:pt>
    <dgm:pt modelId="{82015DD8-A70F-4B91-A074-D4F6B4484104}" type="parTrans" cxnId="{7F82EBA4-D918-4679-BF04-67360A000E17}">
      <dgm:prSet/>
      <dgm:spPr/>
      <dgm:t>
        <a:bodyPr/>
        <a:lstStyle/>
        <a:p>
          <a:endParaRPr lang="en-US"/>
        </a:p>
      </dgm:t>
    </dgm:pt>
    <dgm:pt modelId="{6492C744-C428-4829-A018-A1DF8E1AA269}" type="sibTrans" cxnId="{7F82EBA4-D918-4679-BF04-67360A000E17}">
      <dgm:prSet/>
      <dgm:spPr/>
      <dgm:t>
        <a:bodyPr/>
        <a:lstStyle/>
        <a:p>
          <a:endParaRPr lang="en-US"/>
        </a:p>
      </dgm:t>
    </dgm:pt>
    <dgm:pt modelId="{E8AB7FFB-987F-4D76-B01F-E557BC02BBB5}">
      <dgm:prSet phldrT="[Text]"/>
      <dgm:spPr/>
      <dgm:t>
        <a:bodyPr/>
        <a:lstStyle/>
        <a:p>
          <a:r>
            <a:rPr lang="en-US">
              <a:effectLst>
                <a:glow rad="228600">
                  <a:schemeClr val="accent2">
                    <a:satMod val="175000"/>
                    <a:alpha val="40000"/>
                  </a:schemeClr>
                </a:glow>
              </a:effectLst>
            </a:rPr>
            <a:t>Week 3</a:t>
          </a:r>
        </a:p>
      </dgm:t>
    </dgm:pt>
    <dgm:pt modelId="{0B37CAAA-BD44-4FF5-BD9A-A8F7A8017799}" type="parTrans" cxnId="{B2493D57-244A-416E-8C54-58433E549B25}">
      <dgm:prSet/>
      <dgm:spPr/>
      <dgm:t>
        <a:bodyPr/>
        <a:lstStyle/>
        <a:p>
          <a:endParaRPr lang="en-US"/>
        </a:p>
      </dgm:t>
    </dgm:pt>
    <dgm:pt modelId="{B1752582-3B49-46E8-A484-EF8376240FD3}" type="sibTrans" cxnId="{B2493D57-244A-416E-8C54-58433E549B25}">
      <dgm:prSet/>
      <dgm:spPr/>
      <dgm:t>
        <a:bodyPr/>
        <a:lstStyle/>
        <a:p>
          <a:endParaRPr lang="en-US"/>
        </a:p>
      </dgm:t>
    </dgm:pt>
    <dgm:pt modelId="{07746DFB-9E3E-45D3-A87F-403112FE1A3F}">
      <dgm:prSet phldrT="[Tex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Model Making</a:t>
          </a:r>
        </a:p>
      </dgm:t>
    </dgm:pt>
    <dgm:pt modelId="{63637908-8C55-4437-8632-59F8566A0DDA}" type="parTrans" cxnId="{7E98E569-F102-4D0D-B274-47E030393F4D}">
      <dgm:prSet/>
      <dgm:spPr/>
      <dgm:t>
        <a:bodyPr/>
        <a:lstStyle/>
        <a:p>
          <a:endParaRPr lang="en-US"/>
        </a:p>
      </dgm:t>
    </dgm:pt>
    <dgm:pt modelId="{DCB30D79-C7C0-4BDC-9087-28C5A3D46958}" type="sibTrans" cxnId="{7E98E569-F102-4D0D-B274-47E030393F4D}">
      <dgm:prSet/>
      <dgm:spPr/>
      <dgm:t>
        <a:bodyPr/>
        <a:lstStyle/>
        <a:p>
          <a:endParaRPr lang="en-US"/>
        </a:p>
      </dgm:t>
    </dgm:pt>
    <dgm:pt modelId="{1178CE3E-E41C-4B8F-81C5-FDA40D147CBF}">
      <dgm:prSet phldrT="[Tex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Coding</a:t>
          </a:r>
        </a:p>
      </dgm:t>
    </dgm:pt>
    <dgm:pt modelId="{91142A86-0B5F-45D8-BF0A-5F7683DCD0D8}" type="parTrans" cxnId="{1572B20D-4F14-431B-915D-D0B30C67AB5A}">
      <dgm:prSet/>
      <dgm:spPr/>
      <dgm:t>
        <a:bodyPr/>
        <a:lstStyle/>
        <a:p>
          <a:endParaRPr lang="en-US"/>
        </a:p>
      </dgm:t>
    </dgm:pt>
    <dgm:pt modelId="{F8B7AF25-37D0-48CE-AB0A-641FEC505F9B}" type="sibTrans" cxnId="{1572B20D-4F14-431B-915D-D0B30C67AB5A}">
      <dgm:prSet/>
      <dgm:spPr/>
      <dgm:t>
        <a:bodyPr/>
        <a:lstStyle/>
        <a:p>
          <a:endParaRPr lang="en-US"/>
        </a:p>
      </dgm:t>
    </dgm:pt>
    <dgm:pt modelId="{858E9E25-CF18-4AE4-AE4F-2121EA92022F}">
      <dgm:prSet phldrT="[Text]"/>
      <dgm:spPr/>
      <dgm:t>
        <a:bodyPr/>
        <a:lstStyle/>
        <a:p>
          <a:r>
            <a:rPr lang="en-US">
              <a:effectLst>
                <a:glow rad="228600">
                  <a:schemeClr val="accent2">
                    <a:satMod val="175000"/>
                    <a:alpha val="40000"/>
                  </a:schemeClr>
                </a:glow>
              </a:effectLst>
            </a:rPr>
            <a:t>Week 4</a:t>
          </a:r>
        </a:p>
      </dgm:t>
    </dgm:pt>
    <dgm:pt modelId="{8AFB11BA-C3BA-42BC-8FB7-FEC23442A5CF}" type="parTrans" cxnId="{4DF18558-16EA-440F-BEB6-2D5358D4AE59}">
      <dgm:prSet/>
      <dgm:spPr/>
      <dgm:t>
        <a:bodyPr/>
        <a:lstStyle/>
        <a:p>
          <a:endParaRPr lang="en-US"/>
        </a:p>
      </dgm:t>
    </dgm:pt>
    <dgm:pt modelId="{C44AC8EE-E61C-49A5-B9AD-BE8B4615E310}" type="sibTrans" cxnId="{4DF18558-16EA-440F-BEB6-2D5358D4AE59}">
      <dgm:prSet/>
      <dgm:spPr/>
      <dgm:t>
        <a:bodyPr/>
        <a:lstStyle/>
        <a:p>
          <a:endParaRPr lang="en-US"/>
        </a:p>
      </dgm:t>
    </dgm:pt>
    <dgm:pt modelId="{F7F13FCC-2E66-42CA-9AEE-C352CC66556C}">
      <dgm:prSe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Execution </a:t>
          </a:r>
        </a:p>
      </dgm:t>
    </dgm:pt>
    <dgm:pt modelId="{1F38E1B0-94D7-4990-BC25-F7DDBCFDAE2D}" type="parTrans" cxnId="{031C0881-E776-465F-BBA8-C690CC3B9AF9}">
      <dgm:prSet/>
      <dgm:spPr/>
      <dgm:t>
        <a:bodyPr/>
        <a:lstStyle/>
        <a:p>
          <a:endParaRPr lang="en-US"/>
        </a:p>
      </dgm:t>
    </dgm:pt>
    <dgm:pt modelId="{A1DD15CE-8988-4D68-91B8-256B93895F09}" type="sibTrans" cxnId="{031C0881-E776-465F-BBA8-C690CC3B9AF9}">
      <dgm:prSet/>
      <dgm:spPr/>
      <dgm:t>
        <a:bodyPr/>
        <a:lstStyle/>
        <a:p>
          <a:endParaRPr lang="en-US"/>
        </a:p>
      </dgm:t>
    </dgm:pt>
    <dgm:pt modelId="{72A67730-ED97-43C7-A5C5-5AD281B8EBA1}">
      <dgm:prSe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Design</a:t>
          </a:r>
        </a:p>
      </dgm:t>
    </dgm:pt>
    <dgm:pt modelId="{63C71E16-FBDB-4271-AD86-6AE7032CCE41}" type="parTrans" cxnId="{46170EED-D502-420D-8FD9-C73F39B074EB}">
      <dgm:prSet/>
      <dgm:spPr/>
      <dgm:t>
        <a:bodyPr/>
        <a:lstStyle/>
        <a:p>
          <a:endParaRPr lang="en-US"/>
        </a:p>
      </dgm:t>
    </dgm:pt>
    <dgm:pt modelId="{8136A814-8AD6-43EF-BF7F-6287B365AD6C}" type="sibTrans" cxnId="{46170EED-D502-420D-8FD9-C73F39B074EB}">
      <dgm:prSet/>
      <dgm:spPr/>
      <dgm:t>
        <a:bodyPr/>
        <a:lstStyle/>
        <a:p>
          <a:endParaRPr lang="en-US"/>
        </a:p>
      </dgm:t>
    </dgm:pt>
    <dgm:pt modelId="{63B64677-13CA-4384-ABBB-D59C38277E7E}">
      <dgm:prSet phldrT="[Tex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Circuit generation</a:t>
          </a:r>
        </a:p>
      </dgm:t>
    </dgm:pt>
    <dgm:pt modelId="{5835835A-FE8B-4195-A7D2-4B091D07E3D2}" type="parTrans" cxnId="{09308F04-5EAA-4057-B4C0-810C979FD427}">
      <dgm:prSet/>
      <dgm:spPr/>
      <dgm:t>
        <a:bodyPr/>
        <a:lstStyle/>
        <a:p>
          <a:endParaRPr lang="en-IN"/>
        </a:p>
      </dgm:t>
    </dgm:pt>
    <dgm:pt modelId="{FB5FDBC7-981F-40A7-BB8B-FB705ECC3A1D}" type="sibTrans" cxnId="{09308F04-5EAA-4057-B4C0-810C979FD427}">
      <dgm:prSet/>
      <dgm:spPr/>
      <dgm:t>
        <a:bodyPr/>
        <a:lstStyle/>
        <a:p>
          <a:endParaRPr lang="en-IN"/>
        </a:p>
      </dgm:t>
    </dgm:pt>
    <dgm:pt modelId="{71324375-B8F4-4244-B1F4-9A643055C97A}">
      <dgm:prSet phldrT="[Tex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Understanding and studying about the project</a:t>
          </a:r>
        </a:p>
      </dgm:t>
    </dgm:pt>
    <dgm:pt modelId="{AC45C79B-D80E-4546-9C4C-771E031E635A}" type="parTrans" cxnId="{8898C97F-4546-4C06-9BD3-A1B2900125A6}">
      <dgm:prSet/>
      <dgm:spPr/>
      <dgm:t>
        <a:bodyPr/>
        <a:lstStyle/>
        <a:p>
          <a:endParaRPr lang="en-IN"/>
        </a:p>
      </dgm:t>
    </dgm:pt>
    <dgm:pt modelId="{CC6EAB7B-106F-44F8-9142-8C405DDD120F}" type="sibTrans" cxnId="{8898C97F-4546-4C06-9BD3-A1B2900125A6}">
      <dgm:prSet/>
      <dgm:spPr/>
      <dgm:t>
        <a:bodyPr/>
        <a:lstStyle/>
        <a:p>
          <a:endParaRPr lang="en-IN"/>
        </a:p>
      </dgm:t>
    </dgm:pt>
    <dgm:pt modelId="{AF8A0577-6D25-4CB4-8D0E-18A03AC85F98}">
      <dgm:prSet>
        <dgm:style>
          <a:lnRef idx="1">
            <a:schemeClr val="accent1"/>
          </a:lnRef>
          <a:fillRef idx="2">
            <a:schemeClr val="accent1"/>
          </a:fillRef>
          <a:effectRef idx="1">
            <a:schemeClr val="accent1"/>
          </a:effectRef>
          <a:fontRef idx="minor">
            <a:schemeClr val="dk1"/>
          </a:fontRef>
        </dgm:style>
      </dgm:prSet>
      <dgm:spPr>
        <a:solidFill>
          <a:schemeClr val="accent1">
            <a:lumMod val="20000"/>
            <a:lumOff val="80000"/>
          </a:schemeClr>
        </a:solidFill>
      </dgm:spPr>
      <dgm:t>
        <a:bodyPr/>
        <a:lstStyle/>
        <a:p>
          <a:r>
            <a:rPr lang="en-US"/>
            <a:t>Working on errors and their removal</a:t>
          </a:r>
        </a:p>
      </dgm:t>
    </dgm:pt>
    <dgm:pt modelId="{1761B982-DB12-4C9A-8581-B2B79DFACE22}" type="parTrans" cxnId="{3A6CD47F-C96B-4AC3-9828-2941D311F424}">
      <dgm:prSet/>
      <dgm:spPr/>
      <dgm:t>
        <a:bodyPr/>
        <a:lstStyle/>
        <a:p>
          <a:endParaRPr lang="en-IN"/>
        </a:p>
      </dgm:t>
    </dgm:pt>
    <dgm:pt modelId="{4B0E9BBC-3CFF-4283-B198-E8FAFC04B792}" type="sibTrans" cxnId="{3A6CD47F-C96B-4AC3-9828-2941D311F424}">
      <dgm:prSet/>
      <dgm:spPr/>
      <dgm:t>
        <a:bodyPr/>
        <a:lstStyle/>
        <a:p>
          <a:endParaRPr lang="en-IN"/>
        </a:p>
      </dgm:t>
    </dgm:pt>
    <dgm:pt modelId="{E3AA7F25-CD9D-46A8-A608-CC8A1C535D3B}" type="pres">
      <dgm:prSet presAssocID="{EE9300A2-659B-4DB2-9605-AE7094E72769}" presName="linearFlow" presStyleCnt="0">
        <dgm:presLayoutVars>
          <dgm:dir/>
          <dgm:animLvl val="lvl"/>
          <dgm:resizeHandles val="exact"/>
        </dgm:presLayoutVars>
      </dgm:prSet>
      <dgm:spPr/>
    </dgm:pt>
    <dgm:pt modelId="{1D7D1C8A-EF53-419F-A3C9-B0F53007532D}" type="pres">
      <dgm:prSet presAssocID="{C4A272AC-3A5E-431D-8C6C-2689D65EB4DB}" presName="composite" presStyleCnt="0"/>
      <dgm:spPr/>
    </dgm:pt>
    <dgm:pt modelId="{339E8ADC-ECFF-467E-9FBD-7D210D63877E}" type="pres">
      <dgm:prSet presAssocID="{C4A272AC-3A5E-431D-8C6C-2689D65EB4DB}" presName="parentText" presStyleLbl="alignNode1" presStyleIdx="0" presStyleCnt="4" custLinFactNeighborY="0">
        <dgm:presLayoutVars>
          <dgm:chMax val="1"/>
          <dgm:bulletEnabled val="1"/>
        </dgm:presLayoutVars>
      </dgm:prSet>
      <dgm:spPr/>
    </dgm:pt>
    <dgm:pt modelId="{5CD02900-629B-4EF7-8502-E11447FDED71}" type="pres">
      <dgm:prSet presAssocID="{C4A272AC-3A5E-431D-8C6C-2689D65EB4DB}" presName="descendantText" presStyleLbl="alignAcc1" presStyleIdx="0" presStyleCnt="4" custScaleX="96804" custLinFactNeighborX="-612">
        <dgm:presLayoutVars>
          <dgm:bulletEnabled val="1"/>
        </dgm:presLayoutVars>
      </dgm:prSet>
      <dgm:spPr/>
    </dgm:pt>
    <dgm:pt modelId="{17578C39-6567-4087-B1C8-B8A12609B919}" type="pres">
      <dgm:prSet presAssocID="{F76774BA-42CD-4293-BDBB-6847D171F294}" presName="sp" presStyleCnt="0"/>
      <dgm:spPr/>
    </dgm:pt>
    <dgm:pt modelId="{31409C6C-123A-423A-BFC0-887CD53934A9}" type="pres">
      <dgm:prSet presAssocID="{66E0B564-CCDA-4465-A22E-0803CA8F016B}" presName="composite" presStyleCnt="0"/>
      <dgm:spPr/>
    </dgm:pt>
    <dgm:pt modelId="{89A22F09-8C85-443A-BCAC-AAADB0A82C11}" type="pres">
      <dgm:prSet presAssocID="{66E0B564-CCDA-4465-A22E-0803CA8F016B}" presName="parentText" presStyleLbl="alignNode1" presStyleIdx="1" presStyleCnt="4">
        <dgm:presLayoutVars>
          <dgm:chMax val="1"/>
          <dgm:bulletEnabled val="1"/>
        </dgm:presLayoutVars>
      </dgm:prSet>
      <dgm:spPr/>
    </dgm:pt>
    <dgm:pt modelId="{CA23BC64-8559-4AD4-85B2-9812D1833C2B}" type="pres">
      <dgm:prSet presAssocID="{66E0B564-CCDA-4465-A22E-0803CA8F016B}" presName="descendantText" presStyleLbl="alignAcc1" presStyleIdx="1" presStyleCnt="4" custScaleX="97015" custLinFactNeighborX="-612">
        <dgm:presLayoutVars>
          <dgm:bulletEnabled val="1"/>
        </dgm:presLayoutVars>
      </dgm:prSet>
      <dgm:spPr/>
    </dgm:pt>
    <dgm:pt modelId="{FA149F7C-C679-41E7-BA4D-7CD34368F6D1}" type="pres">
      <dgm:prSet presAssocID="{3DFC8E47-A6E2-4505-BDA1-37522208FFCF}" presName="sp" presStyleCnt="0"/>
      <dgm:spPr/>
    </dgm:pt>
    <dgm:pt modelId="{F907A1F7-3BE3-4B92-8C5E-9B45488DF6F3}" type="pres">
      <dgm:prSet presAssocID="{E8AB7FFB-987F-4D76-B01F-E557BC02BBB5}" presName="composite" presStyleCnt="0"/>
      <dgm:spPr/>
    </dgm:pt>
    <dgm:pt modelId="{1B6FAC22-7B5F-466B-B18D-EF58B029FB6A}" type="pres">
      <dgm:prSet presAssocID="{E8AB7FFB-987F-4D76-B01F-E557BC02BBB5}" presName="parentText" presStyleLbl="alignNode1" presStyleIdx="2" presStyleCnt="4">
        <dgm:presLayoutVars>
          <dgm:chMax val="1"/>
          <dgm:bulletEnabled val="1"/>
        </dgm:presLayoutVars>
      </dgm:prSet>
      <dgm:spPr/>
    </dgm:pt>
    <dgm:pt modelId="{155FE149-98DB-47E3-98E2-A7A6796DD05D}" type="pres">
      <dgm:prSet presAssocID="{E8AB7FFB-987F-4D76-B01F-E557BC02BBB5}" presName="descendantText" presStyleLbl="alignAcc1" presStyleIdx="2" presStyleCnt="4" custScaleX="96774" custLinFactNeighborX="-632">
        <dgm:presLayoutVars>
          <dgm:bulletEnabled val="1"/>
        </dgm:presLayoutVars>
      </dgm:prSet>
      <dgm:spPr/>
    </dgm:pt>
    <dgm:pt modelId="{658B959E-BC97-49D9-9F03-981A89F9CEA9}" type="pres">
      <dgm:prSet presAssocID="{B1752582-3B49-46E8-A484-EF8376240FD3}" presName="sp" presStyleCnt="0"/>
      <dgm:spPr/>
    </dgm:pt>
    <dgm:pt modelId="{DDFD45E6-1724-41E4-B49B-AA01AA8C88A0}" type="pres">
      <dgm:prSet presAssocID="{858E9E25-CF18-4AE4-AE4F-2121EA92022F}" presName="composite" presStyleCnt="0"/>
      <dgm:spPr/>
    </dgm:pt>
    <dgm:pt modelId="{397A028E-2A2E-440A-9637-CAB8C8B04389}" type="pres">
      <dgm:prSet presAssocID="{858E9E25-CF18-4AE4-AE4F-2121EA92022F}" presName="parentText" presStyleLbl="alignNode1" presStyleIdx="3" presStyleCnt="4">
        <dgm:presLayoutVars>
          <dgm:chMax val="1"/>
          <dgm:bulletEnabled val="1"/>
        </dgm:presLayoutVars>
      </dgm:prSet>
      <dgm:spPr/>
    </dgm:pt>
    <dgm:pt modelId="{8BA370A3-4D64-4802-8CDA-EA9CE384B520}" type="pres">
      <dgm:prSet presAssocID="{858E9E25-CF18-4AE4-AE4F-2121EA92022F}" presName="descendantText" presStyleLbl="alignAcc1" presStyleIdx="3" presStyleCnt="4" custScaleX="96570" custLinFactNeighborX="-632" custLinFactNeighborY="0">
        <dgm:presLayoutVars>
          <dgm:bulletEnabled val="1"/>
        </dgm:presLayoutVars>
      </dgm:prSet>
      <dgm:spPr/>
    </dgm:pt>
  </dgm:ptLst>
  <dgm:cxnLst>
    <dgm:cxn modelId="{09308F04-5EAA-4057-B4C0-810C979FD427}" srcId="{E8AB7FFB-987F-4D76-B01F-E557BC02BBB5}" destId="{63B64677-13CA-4384-ABBB-D59C38277E7E}" srcOrd="2" destOrd="0" parTransId="{5835835A-FE8B-4195-A7D2-4B091D07E3D2}" sibTransId="{FB5FDBC7-981F-40A7-BB8B-FB705ECC3A1D}"/>
    <dgm:cxn modelId="{AFEF2C06-7C06-43CF-8047-060788C11B57}" type="presOf" srcId="{858E9E25-CF18-4AE4-AE4F-2121EA92022F}" destId="{397A028E-2A2E-440A-9637-CAB8C8B04389}" srcOrd="0" destOrd="0" presId="urn:microsoft.com/office/officeart/2005/8/layout/chevron2"/>
    <dgm:cxn modelId="{D707BA07-6D21-41F4-9C10-97385892EF21}" type="presOf" srcId="{72A67730-ED97-43C7-A5C5-5AD281B8EBA1}" destId="{8BA370A3-4D64-4802-8CDA-EA9CE384B520}" srcOrd="0" destOrd="2" presId="urn:microsoft.com/office/officeart/2005/8/layout/chevron2"/>
    <dgm:cxn modelId="{3D3BFE08-340D-4B7F-99A8-7F6B00E2D60C}" type="presOf" srcId="{C4A272AC-3A5E-431D-8C6C-2689D65EB4DB}" destId="{339E8ADC-ECFF-467E-9FBD-7D210D63877E}" srcOrd="0" destOrd="0" presId="urn:microsoft.com/office/officeart/2005/8/layout/chevron2"/>
    <dgm:cxn modelId="{1572B20D-4F14-431B-915D-D0B30C67AB5A}" srcId="{E8AB7FFB-987F-4D76-B01F-E557BC02BBB5}" destId="{1178CE3E-E41C-4B8F-81C5-FDA40D147CBF}" srcOrd="1" destOrd="0" parTransId="{91142A86-0B5F-45D8-BF0A-5F7683DCD0D8}" sibTransId="{F8B7AF25-37D0-48CE-AB0A-641FEC505F9B}"/>
    <dgm:cxn modelId="{B47B5D14-59BC-4471-8263-509F34AAF62A}" srcId="{66E0B564-CCDA-4465-A22E-0803CA8F016B}" destId="{2A2704C7-AA11-4E7B-88B6-343B57B48204}" srcOrd="0" destOrd="0" parTransId="{E7268D90-BAB4-4303-8FCD-D1FF71BD11E2}" sibTransId="{7C6DB056-BBB6-4F14-A06D-6FD8B3A8FDE8}"/>
    <dgm:cxn modelId="{7A990B1E-FF2F-417A-8F76-5E7396C1BD9D}" type="presOf" srcId="{07746DFB-9E3E-45D3-A87F-403112FE1A3F}" destId="{155FE149-98DB-47E3-98E2-A7A6796DD05D}" srcOrd="0" destOrd="0" presId="urn:microsoft.com/office/officeart/2005/8/layout/chevron2"/>
    <dgm:cxn modelId="{BBE19429-B60A-4600-BD2B-364220E54AB7}" type="presOf" srcId="{71324375-B8F4-4244-B1F4-9A643055C97A}" destId="{5CD02900-629B-4EF7-8502-E11447FDED71}" srcOrd="0" destOrd="1" presId="urn:microsoft.com/office/officeart/2005/8/layout/chevron2"/>
    <dgm:cxn modelId="{D811D834-D4DD-47E6-8285-202DE1775352}" srcId="{EE9300A2-659B-4DB2-9605-AE7094E72769}" destId="{66E0B564-CCDA-4465-A22E-0803CA8F016B}" srcOrd="1" destOrd="0" parTransId="{EA236016-79C6-42E4-BCD6-EED378A3DCB7}" sibTransId="{3DFC8E47-A6E2-4505-BDA1-37522208FFCF}"/>
    <dgm:cxn modelId="{B2C46D40-08CF-4587-8E6F-AD1BBD015CCB}" srcId="{EE9300A2-659B-4DB2-9605-AE7094E72769}" destId="{C4A272AC-3A5E-431D-8C6C-2689D65EB4DB}" srcOrd="0" destOrd="0" parTransId="{14A3E131-4CF8-4BF9-82EB-A2DC8A4CA142}" sibTransId="{F76774BA-42CD-4293-BDBB-6847D171F294}"/>
    <dgm:cxn modelId="{02AC6541-0615-4767-8874-45B7DDD06B14}" type="presOf" srcId="{63B64677-13CA-4384-ABBB-D59C38277E7E}" destId="{155FE149-98DB-47E3-98E2-A7A6796DD05D}" srcOrd="0" destOrd="2" presId="urn:microsoft.com/office/officeart/2005/8/layout/chevron2"/>
    <dgm:cxn modelId="{255CF561-6226-499E-B878-C383E6EBA5FB}" type="presOf" srcId="{EE9300A2-659B-4DB2-9605-AE7094E72769}" destId="{E3AA7F25-CD9D-46A8-A608-CC8A1C535D3B}" srcOrd="0" destOrd="0" presId="urn:microsoft.com/office/officeart/2005/8/layout/chevron2"/>
    <dgm:cxn modelId="{7E98E569-F102-4D0D-B274-47E030393F4D}" srcId="{E8AB7FFB-987F-4D76-B01F-E557BC02BBB5}" destId="{07746DFB-9E3E-45D3-A87F-403112FE1A3F}" srcOrd="0" destOrd="0" parTransId="{63637908-8C55-4437-8632-59F8566A0DDA}" sibTransId="{DCB30D79-C7C0-4BDC-9087-28C5A3D46958}"/>
    <dgm:cxn modelId="{27B92870-E50F-4093-8540-9DBC291BA53D}" type="presOf" srcId="{2A2704C7-AA11-4E7B-88B6-343B57B48204}" destId="{CA23BC64-8559-4AD4-85B2-9812D1833C2B}" srcOrd="0" destOrd="0" presId="urn:microsoft.com/office/officeart/2005/8/layout/chevron2"/>
    <dgm:cxn modelId="{10B0E670-9B04-4522-94E1-60AA4DDA454E}" type="presOf" srcId="{69E1AA03-2B74-445E-9070-C3C64D7072A0}" destId="{CA23BC64-8559-4AD4-85B2-9812D1833C2B}" srcOrd="0" destOrd="1" presId="urn:microsoft.com/office/officeart/2005/8/layout/chevron2"/>
    <dgm:cxn modelId="{6A822453-2095-44E4-B588-1B27510CD3E9}" type="presOf" srcId="{F7F13FCC-2E66-42CA-9AEE-C352CC66556C}" destId="{8BA370A3-4D64-4802-8CDA-EA9CE384B520}" srcOrd="0" destOrd="0" presId="urn:microsoft.com/office/officeart/2005/8/layout/chevron2"/>
    <dgm:cxn modelId="{B2493D57-244A-416E-8C54-58433E549B25}" srcId="{EE9300A2-659B-4DB2-9605-AE7094E72769}" destId="{E8AB7FFB-987F-4D76-B01F-E557BC02BBB5}" srcOrd="2" destOrd="0" parTransId="{0B37CAAA-BD44-4FF5-BD9A-A8F7A8017799}" sibTransId="{B1752582-3B49-46E8-A484-EF8376240FD3}"/>
    <dgm:cxn modelId="{4DF18558-16EA-440F-BEB6-2D5358D4AE59}" srcId="{EE9300A2-659B-4DB2-9605-AE7094E72769}" destId="{858E9E25-CF18-4AE4-AE4F-2121EA92022F}" srcOrd="3" destOrd="0" parTransId="{8AFB11BA-C3BA-42BC-8FB7-FEC23442A5CF}" sibTransId="{C44AC8EE-E61C-49A5-B9AD-BE8B4615E310}"/>
    <dgm:cxn modelId="{8898C97F-4546-4C06-9BD3-A1B2900125A6}" srcId="{C4A272AC-3A5E-431D-8C6C-2689D65EB4DB}" destId="{71324375-B8F4-4244-B1F4-9A643055C97A}" srcOrd="1" destOrd="0" parTransId="{AC45C79B-D80E-4546-9C4C-771E031E635A}" sibTransId="{CC6EAB7B-106F-44F8-9142-8C405DDD120F}"/>
    <dgm:cxn modelId="{3A6CD47F-C96B-4AC3-9828-2941D311F424}" srcId="{858E9E25-CF18-4AE4-AE4F-2121EA92022F}" destId="{AF8A0577-6D25-4CB4-8D0E-18A03AC85F98}" srcOrd="1" destOrd="0" parTransId="{1761B982-DB12-4C9A-8581-B2B79DFACE22}" sibTransId="{4B0E9BBC-3CFF-4283-B198-E8FAFC04B792}"/>
    <dgm:cxn modelId="{031C0881-E776-465F-BBA8-C690CC3B9AF9}" srcId="{858E9E25-CF18-4AE4-AE4F-2121EA92022F}" destId="{F7F13FCC-2E66-42CA-9AEE-C352CC66556C}" srcOrd="0" destOrd="0" parTransId="{1F38E1B0-94D7-4990-BC25-F7DDBCFDAE2D}" sibTransId="{A1DD15CE-8988-4D68-91B8-256B93895F09}"/>
    <dgm:cxn modelId="{EB7C218A-0F77-4B81-873B-DC0EB4ABED22}" srcId="{C4A272AC-3A5E-431D-8C6C-2689D65EB4DB}" destId="{E59EF8CE-3D4F-4262-A46E-951057EE43B9}" srcOrd="0" destOrd="0" parTransId="{F274EADF-9F24-4BB3-84DE-FCCAF4892072}" sibTransId="{AF274EE8-39D1-4319-922A-4D5F5AD8C3BC}"/>
    <dgm:cxn modelId="{90D41B98-175F-4D6B-BB4C-80E5BB7BAA87}" type="presOf" srcId="{66E0B564-CCDA-4465-A22E-0803CA8F016B}" destId="{89A22F09-8C85-443A-BCAC-AAADB0A82C11}" srcOrd="0" destOrd="0" presId="urn:microsoft.com/office/officeart/2005/8/layout/chevron2"/>
    <dgm:cxn modelId="{7F82EBA4-D918-4679-BF04-67360A000E17}" srcId="{66E0B564-CCDA-4465-A22E-0803CA8F016B}" destId="{69E1AA03-2B74-445E-9070-C3C64D7072A0}" srcOrd="1" destOrd="0" parTransId="{82015DD8-A70F-4B91-A074-D4F6B4484104}" sibTransId="{6492C744-C428-4829-A018-A1DF8E1AA269}"/>
    <dgm:cxn modelId="{9F5EF6B3-BCA1-481A-BE26-FBD40B85173C}" type="presOf" srcId="{E8AB7FFB-987F-4D76-B01F-E557BC02BBB5}" destId="{1B6FAC22-7B5F-466B-B18D-EF58B029FB6A}" srcOrd="0" destOrd="0" presId="urn:microsoft.com/office/officeart/2005/8/layout/chevron2"/>
    <dgm:cxn modelId="{41A423DA-8B28-4A1E-A486-693EF20A0E21}" type="presOf" srcId="{AF8A0577-6D25-4CB4-8D0E-18A03AC85F98}" destId="{8BA370A3-4D64-4802-8CDA-EA9CE384B520}" srcOrd="0" destOrd="1" presId="urn:microsoft.com/office/officeart/2005/8/layout/chevron2"/>
    <dgm:cxn modelId="{D1FBAADE-7240-4FFB-87FC-4AA3F7455428}" type="presOf" srcId="{4F195873-D98C-479E-9B72-7B176460A432}" destId="{5CD02900-629B-4EF7-8502-E11447FDED71}" srcOrd="0" destOrd="2" presId="urn:microsoft.com/office/officeart/2005/8/layout/chevron2"/>
    <dgm:cxn modelId="{46170EED-D502-420D-8FD9-C73F39B074EB}" srcId="{858E9E25-CF18-4AE4-AE4F-2121EA92022F}" destId="{72A67730-ED97-43C7-A5C5-5AD281B8EBA1}" srcOrd="2" destOrd="0" parTransId="{63C71E16-FBDB-4271-AD86-6AE7032CCE41}" sibTransId="{8136A814-8AD6-43EF-BF7F-6287B365AD6C}"/>
    <dgm:cxn modelId="{131474EF-29E0-4838-82EA-2073D5661796}" type="presOf" srcId="{E59EF8CE-3D4F-4262-A46E-951057EE43B9}" destId="{5CD02900-629B-4EF7-8502-E11447FDED71}" srcOrd="0" destOrd="0" presId="urn:microsoft.com/office/officeart/2005/8/layout/chevron2"/>
    <dgm:cxn modelId="{334A51F3-D583-4B42-90C4-772EE79652DF}" srcId="{C4A272AC-3A5E-431D-8C6C-2689D65EB4DB}" destId="{4F195873-D98C-479E-9B72-7B176460A432}" srcOrd="2" destOrd="0" parTransId="{A4E070E5-19AE-47D2-8219-2BED3418EC6E}" sibTransId="{9888FE2D-940B-43CF-8F15-0C8AB399D6D7}"/>
    <dgm:cxn modelId="{BF416EF6-570F-40D5-BAD3-9C1FC7F81125}" type="presOf" srcId="{1178CE3E-E41C-4B8F-81C5-FDA40D147CBF}" destId="{155FE149-98DB-47E3-98E2-A7A6796DD05D}" srcOrd="0" destOrd="1" presId="urn:microsoft.com/office/officeart/2005/8/layout/chevron2"/>
    <dgm:cxn modelId="{B75055F7-4496-43CC-880C-D5BC286D2782}" type="presParOf" srcId="{E3AA7F25-CD9D-46A8-A608-CC8A1C535D3B}" destId="{1D7D1C8A-EF53-419F-A3C9-B0F53007532D}" srcOrd="0" destOrd="0" presId="urn:microsoft.com/office/officeart/2005/8/layout/chevron2"/>
    <dgm:cxn modelId="{5739262C-7F39-407C-B5DE-C4FABFF09F60}" type="presParOf" srcId="{1D7D1C8A-EF53-419F-A3C9-B0F53007532D}" destId="{339E8ADC-ECFF-467E-9FBD-7D210D63877E}" srcOrd="0" destOrd="0" presId="urn:microsoft.com/office/officeart/2005/8/layout/chevron2"/>
    <dgm:cxn modelId="{14CF9FBB-CEB4-4E3B-B5EE-A93DDF9C1C2B}" type="presParOf" srcId="{1D7D1C8A-EF53-419F-A3C9-B0F53007532D}" destId="{5CD02900-629B-4EF7-8502-E11447FDED71}" srcOrd="1" destOrd="0" presId="urn:microsoft.com/office/officeart/2005/8/layout/chevron2"/>
    <dgm:cxn modelId="{C3A83513-EE02-4008-9CE4-7454131CEB16}" type="presParOf" srcId="{E3AA7F25-CD9D-46A8-A608-CC8A1C535D3B}" destId="{17578C39-6567-4087-B1C8-B8A12609B919}" srcOrd="1" destOrd="0" presId="urn:microsoft.com/office/officeart/2005/8/layout/chevron2"/>
    <dgm:cxn modelId="{122BA2D9-063D-43B2-9D92-D7A14F9BB9E9}" type="presParOf" srcId="{E3AA7F25-CD9D-46A8-A608-CC8A1C535D3B}" destId="{31409C6C-123A-423A-BFC0-887CD53934A9}" srcOrd="2" destOrd="0" presId="urn:microsoft.com/office/officeart/2005/8/layout/chevron2"/>
    <dgm:cxn modelId="{A2FC47C4-D29F-4200-AF7E-3EA6FAD2D066}" type="presParOf" srcId="{31409C6C-123A-423A-BFC0-887CD53934A9}" destId="{89A22F09-8C85-443A-BCAC-AAADB0A82C11}" srcOrd="0" destOrd="0" presId="urn:microsoft.com/office/officeart/2005/8/layout/chevron2"/>
    <dgm:cxn modelId="{7898E454-10A6-488F-8466-C4711A7216CE}" type="presParOf" srcId="{31409C6C-123A-423A-BFC0-887CD53934A9}" destId="{CA23BC64-8559-4AD4-85B2-9812D1833C2B}" srcOrd="1" destOrd="0" presId="urn:microsoft.com/office/officeart/2005/8/layout/chevron2"/>
    <dgm:cxn modelId="{2DF2AE3C-FD95-42E2-925A-41303A1D9889}" type="presParOf" srcId="{E3AA7F25-CD9D-46A8-A608-CC8A1C535D3B}" destId="{FA149F7C-C679-41E7-BA4D-7CD34368F6D1}" srcOrd="3" destOrd="0" presId="urn:microsoft.com/office/officeart/2005/8/layout/chevron2"/>
    <dgm:cxn modelId="{A28515F9-0C46-4AED-852E-46B3500BF784}" type="presParOf" srcId="{E3AA7F25-CD9D-46A8-A608-CC8A1C535D3B}" destId="{F907A1F7-3BE3-4B92-8C5E-9B45488DF6F3}" srcOrd="4" destOrd="0" presId="urn:microsoft.com/office/officeart/2005/8/layout/chevron2"/>
    <dgm:cxn modelId="{FF4588A8-0F4F-4AE3-AB37-DBEAA75299F5}" type="presParOf" srcId="{F907A1F7-3BE3-4B92-8C5E-9B45488DF6F3}" destId="{1B6FAC22-7B5F-466B-B18D-EF58B029FB6A}" srcOrd="0" destOrd="0" presId="urn:microsoft.com/office/officeart/2005/8/layout/chevron2"/>
    <dgm:cxn modelId="{CE02B8FF-AD82-4D04-83BB-A9BCD74792F7}" type="presParOf" srcId="{F907A1F7-3BE3-4B92-8C5E-9B45488DF6F3}" destId="{155FE149-98DB-47E3-98E2-A7A6796DD05D}" srcOrd="1" destOrd="0" presId="urn:microsoft.com/office/officeart/2005/8/layout/chevron2"/>
    <dgm:cxn modelId="{6346724F-3066-4800-A557-F5E23B8E3122}" type="presParOf" srcId="{E3AA7F25-CD9D-46A8-A608-CC8A1C535D3B}" destId="{658B959E-BC97-49D9-9F03-981A89F9CEA9}" srcOrd="5" destOrd="0" presId="urn:microsoft.com/office/officeart/2005/8/layout/chevron2"/>
    <dgm:cxn modelId="{8A51EE80-DCE7-487D-BF48-34965728CF42}" type="presParOf" srcId="{E3AA7F25-CD9D-46A8-A608-CC8A1C535D3B}" destId="{DDFD45E6-1724-41E4-B49B-AA01AA8C88A0}" srcOrd="6" destOrd="0" presId="urn:microsoft.com/office/officeart/2005/8/layout/chevron2"/>
    <dgm:cxn modelId="{88E043CC-8411-42C3-8C25-93F729C4AF4A}" type="presParOf" srcId="{DDFD45E6-1724-41E4-B49B-AA01AA8C88A0}" destId="{397A028E-2A2E-440A-9637-CAB8C8B04389}" srcOrd="0" destOrd="0" presId="urn:microsoft.com/office/officeart/2005/8/layout/chevron2"/>
    <dgm:cxn modelId="{54B87616-A746-4F4C-99E4-CC2079B2C447}" type="presParOf" srcId="{DDFD45E6-1724-41E4-B49B-AA01AA8C88A0}" destId="{8BA370A3-4D64-4802-8CDA-EA9CE384B52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79DB48-B1CB-4240-AD2E-8B57C80DD7D4}"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9DC13AE9-83DD-4C5C-98E5-2893818C788F}">
      <dgm:prSet phldrT="[Text]"/>
      <dgm:spPr>
        <a:solidFill>
          <a:schemeClr val="accent2">
            <a:lumMod val="50000"/>
          </a:schemeClr>
        </a:solidFill>
      </dgm:spPr>
      <dgm:t>
        <a:bodyPr/>
        <a:lstStyle/>
        <a:p>
          <a:r>
            <a:rPr lang="en-US" b="1" i="0">
              <a:solidFill>
                <a:schemeClr val="bg1"/>
              </a:solidFill>
              <a:effectLst>
                <a:outerShdw blurRad="38100" dist="38100" dir="2700000" algn="tl">
                  <a:srgbClr val="000000">
                    <a:alpha val="43137"/>
                  </a:srgbClr>
                </a:outerShdw>
              </a:effectLst>
              <a:latin typeface="Centaur"/>
            </a:rPr>
            <a:t>Shubham</a:t>
          </a:r>
        </a:p>
      </dgm:t>
    </dgm:pt>
    <dgm:pt modelId="{8F6BC59D-2DC9-40A0-893F-B2D144674899}" type="parTrans" cxnId="{689CA486-5640-47FB-B634-E7ECAECA2C39}">
      <dgm:prSet/>
      <dgm:spPr/>
      <dgm:t>
        <a:bodyPr/>
        <a:lstStyle/>
        <a:p>
          <a:endParaRPr lang="en-US"/>
        </a:p>
      </dgm:t>
    </dgm:pt>
    <dgm:pt modelId="{CF89571A-5B16-4B45-9BE9-1C6C6AE16629}" type="sibTrans" cxnId="{689CA486-5640-47FB-B634-E7ECAECA2C39}">
      <dgm:prSet/>
      <dgm:spPr/>
      <dgm:t>
        <a:bodyPr/>
        <a:lstStyle/>
        <a:p>
          <a:endParaRPr lang="en-US"/>
        </a:p>
      </dgm:t>
    </dgm:pt>
    <dgm:pt modelId="{502C3957-294C-4751-8045-3A92DB310D8C}">
      <dgm:prSet phldrT="[Text]"/>
      <dgm:spPr>
        <a:solidFill>
          <a:schemeClr val="accent2"/>
        </a:solidFill>
      </dgm:spPr>
      <dgm:t>
        <a:bodyPr/>
        <a:lstStyle/>
        <a:p>
          <a:pPr>
            <a:buFont typeface="Arial" panose="020B0604020202020204" pitchFamily="34" charset="0"/>
            <a:buChar char="•"/>
          </a:pPr>
          <a:r>
            <a:rPr lang="en-US"/>
            <a:t>Model making</a:t>
          </a:r>
        </a:p>
      </dgm:t>
    </dgm:pt>
    <dgm:pt modelId="{9781424E-3CE8-4E8F-BE96-6B0A184514C9}" type="parTrans" cxnId="{86EA698D-C2E7-40D3-936C-565B51A9119D}">
      <dgm:prSet/>
      <dgm:spPr/>
      <dgm:t>
        <a:bodyPr/>
        <a:lstStyle/>
        <a:p>
          <a:endParaRPr lang="en-US"/>
        </a:p>
      </dgm:t>
    </dgm:pt>
    <dgm:pt modelId="{CC23C4FA-E0A1-49D0-BADC-CC0AFE63E782}" type="sibTrans" cxnId="{86EA698D-C2E7-40D3-936C-565B51A9119D}">
      <dgm:prSet/>
      <dgm:spPr/>
      <dgm:t>
        <a:bodyPr/>
        <a:lstStyle/>
        <a:p>
          <a:endParaRPr lang="en-US"/>
        </a:p>
      </dgm:t>
    </dgm:pt>
    <dgm:pt modelId="{9391C9AA-530F-4F47-8708-07A6605BF0BD}">
      <dgm:prSet phldrT="[Text]"/>
      <dgm:spPr>
        <a:solidFill>
          <a:schemeClr val="accent2">
            <a:lumMod val="50000"/>
          </a:schemeClr>
        </a:solidFill>
      </dgm:spPr>
      <dgm:t>
        <a:bodyPr/>
        <a:lstStyle/>
        <a:p>
          <a:r>
            <a:rPr lang="en-US" b="1" i="0">
              <a:solidFill>
                <a:schemeClr val="bg1"/>
              </a:solidFill>
              <a:effectLst>
                <a:outerShdw blurRad="38100" dist="38100" dir="2700000" algn="tl">
                  <a:srgbClr val="000000">
                    <a:alpha val="43137"/>
                  </a:srgbClr>
                </a:outerShdw>
              </a:effectLst>
              <a:latin typeface="Centaur"/>
            </a:rPr>
            <a:t>Rithick</a:t>
          </a:r>
        </a:p>
      </dgm:t>
    </dgm:pt>
    <dgm:pt modelId="{66C475B1-0A04-4E9A-B746-CDC7C478BD48}" type="parTrans" cxnId="{F69D058B-491A-413F-A9A7-C55DB21F7E25}">
      <dgm:prSet/>
      <dgm:spPr/>
      <dgm:t>
        <a:bodyPr/>
        <a:lstStyle/>
        <a:p>
          <a:endParaRPr lang="en-US"/>
        </a:p>
      </dgm:t>
    </dgm:pt>
    <dgm:pt modelId="{B203B7E9-64B3-44C5-B57C-0306E8A45867}" type="sibTrans" cxnId="{F69D058B-491A-413F-A9A7-C55DB21F7E25}">
      <dgm:prSet/>
      <dgm:spPr/>
      <dgm:t>
        <a:bodyPr/>
        <a:lstStyle/>
        <a:p>
          <a:endParaRPr lang="en-US"/>
        </a:p>
      </dgm:t>
    </dgm:pt>
    <dgm:pt modelId="{C898A474-8BB0-49C6-A9C9-91782BD74726}">
      <dgm:prSet phldrT="[Text]"/>
      <dgm:spPr>
        <a:solidFill>
          <a:schemeClr val="accent2"/>
        </a:solidFill>
      </dgm:spPr>
      <dgm:t>
        <a:bodyPr/>
        <a:lstStyle/>
        <a:p>
          <a:r>
            <a:rPr lang="en-US"/>
            <a:t>Arduino programming</a:t>
          </a:r>
        </a:p>
      </dgm:t>
    </dgm:pt>
    <dgm:pt modelId="{052B9D48-8EA8-45DC-A2BF-4AFA6710F032}" type="parTrans" cxnId="{99B67815-EB49-4303-A5E9-4BA742C0EF44}">
      <dgm:prSet/>
      <dgm:spPr/>
      <dgm:t>
        <a:bodyPr/>
        <a:lstStyle/>
        <a:p>
          <a:endParaRPr lang="en-US"/>
        </a:p>
      </dgm:t>
    </dgm:pt>
    <dgm:pt modelId="{DDB45D18-B99E-4C5B-B807-546ABB5D15DE}" type="sibTrans" cxnId="{99B67815-EB49-4303-A5E9-4BA742C0EF44}">
      <dgm:prSet/>
      <dgm:spPr/>
      <dgm:t>
        <a:bodyPr/>
        <a:lstStyle/>
        <a:p>
          <a:endParaRPr lang="en-US"/>
        </a:p>
      </dgm:t>
    </dgm:pt>
    <dgm:pt modelId="{8976DA69-6493-41B9-BCEC-785CC4D3324E}">
      <dgm:prSet phldrT="[Text]"/>
      <dgm:spPr>
        <a:solidFill>
          <a:schemeClr val="accent2">
            <a:lumMod val="50000"/>
          </a:schemeClr>
        </a:solidFill>
      </dgm:spPr>
      <dgm:t>
        <a:bodyPr/>
        <a:lstStyle/>
        <a:p>
          <a:r>
            <a:rPr lang="en-US" b="1" i="0">
              <a:solidFill>
                <a:schemeClr val="bg1"/>
              </a:solidFill>
              <a:effectLst>
                <a:outerShdw blurRad="38100" dist="38100" dir="2700000" algn="tl">
                  <a:srgbClr val="000000">
                    <a:alpha val="43137"/>
                  </a:srgbClr>
                </a:outerShdw>
              </a:effectLst>
              <a:latin typeface="Centaur"/>
            </a:rPr>
            <a:t>Sasmit</a:t>
          </a:r>
        </a:p>
      </dgm:t>
    </dgm:pt>
    <dgm:pt modelId="{8435818F-2732-4B80-88D3-E4B5ED3CBEC4}" type="parTrans" cxnId="{302527A1-13BE-4451-9EFE-4CC3880B1E6A}">
      <dgm:prSet/>
      <dgm:spPr/>
      <dgm:t>
        <a:bodyPr/>
        <a:lstStyle/>
        <a:p>
          <a:endParaRPr lang="en-US"/>
        </a:p>
      </dgm:t>
    </dgm:pt>
    <dgm:pt modelId="{E070D863-F881-43C5-94F3-DE3AE0D4C892}" type="sibTrans" cxnId="{302527A1-13BE-4451-9EFE-4CC3880B1E6A}">
      <dgm:prSet/>
      <dgm:spPr/>
      <dgm:t>
        <a:bodyPr/>
        <a:lstStyle/>
        <a:p>
          <a:endParaRPr lang="en-US"/>
        </a:p>
      </dgm:t>
    </dgm:pt>
    <dgm:pt modelId="{5F69CFC7-DDE8-485B-9E19-19BC2933FC74}">
      <dgm:prSet phldrT="[Text]"/>
      <dgm:spPr>
        <a:solidFill>
          <a:schemeClr val="accent2"/>
        </a:solidFill>
      </dgm:spPr>
      <dgm:t>
        <a:bodyPr/>
        <a:lstStyle/>
        <a:p>
          <a:r>
            <a:rPr lang="en-US"/>
            <a:t>Project selection</a:t>
          </a:r>
        </a:p>
      </dgm:t>
    </dgm:pt>
    <dgm:pt modelId="{5BDCEE11-8992-4075-B6FF-0D278569DCA4}" type="parTrans" cxnId="{BC5EE4FD-2FD4-4372-9597-E77A8409F0BD}">
      <dgm:prSet/>
      <dgm:spPr/>
      <dgm:t>
        <a:bodyPr/>
        <a:lstStyle/>
        <a:p>
          <a:endParaRPr lang="en-US"/>
        </a:p>
      </dgm:t>
    </dgm:pt>
    <dgm:pt modelId="{9083B9C5-F428-484D-936E-81D927070EAB}" type="sibTrans" cxnId="{BC5EE4FD-2FD4-4372-9597-E77A8409F0BD}">
      <dgm:prSet/>
      <dgm:spPr/>
      <dgm:t>
        <a:bodyPr/>
        <a:lstStyle/>
        <a:p>
          <a:endParaRPr lang="en-US"/>
        </a:p>
      </dgm:t>
    </dgm:pt>
    <dgm:pt modelId="{B248E874-3666-4C23-835F-D05C51F5457D}">
      <dgm:prSet phldrT="[Text]"/>
      <dgm:spPr>
        <a:solidFill>
          <a:schemeClr val="accent2">
            <a:lumMod val="50000"/>
          </a:schemeClr>
        </a:solidFill>
      </dgm:spPr>
      <dgm:t>
        <a:bodyPr/>
        <a:lstStyle/>
        <a:p>
          <a:r>
            <a:rPr lang="en-US" b="1" i="0">
              <a:solidFill>
                <a:schemeClr val="bg1"/>
              </a:solidFill>
              <a:effectLst>
                <a:outerShdw blurRad="38100" dist="38100" dir="2700000" algn="tl">
                  <a:srgbClr val="000000">
                    <a:alpha val="43137"/>
                  </a:srgbClr>
                </a:outerShdw>
              </a:effectLst>
              <a:latin typeface="Centaur"/>
            </a:rPr>
            <a:t>Kshitija</a:t>
          </a:r>
        </a:p>
      </dgm:t>
    </dgm:pt>
    <dgm:pt modelId="{F3016B5C-7655-4C2F-BED4-F9DFA126569B}" type="parTrans" cxnId="{C0327FED-4695-4364-ADF4-FA56768ECCD4}">
      <dgm:prSet/>
      <dgm:spPr/>
      <dgm:t>
        <a:bodyPr/>
        <a:lstStyle/>
        <a:p>
          <a:endParaRPr lang="en-US"/>
        </a:p>
      </dgm:t>
    </dgm:pt>
    <dgm:pt modelId="{F97E8E1D-5830-409E-AB5C-F069C060C408}" type="sibTrans" cxnId="{C0327FED-4695-4364-ADF4-FA56768ECCD4}">
      <dgm:prSet/>
      <dgm:spPr/>
      <dgm:t>
        <a:bodyPr/>
        <a:lstStyle/>
        <a:p>
          <a:endParaRPr lang="en-US"/>
        </a:p>
      </dgm:t>
    </dgm:pt>
    <dgm:pt modelId="{1AF71C13-9D19-414C-99FD-CFD3DACA1A6F}">
      <dgm:prSet phldrT="[Text]"/>
      <dgm:spPr>
        <a:solidFill>
          <a:schemeClr val="accent2"/>
        </a:solidFill>
      </dgm:spPr>
      <dgm:t>
        <a:bodyPr/>
        <a:lstStyle/>
        <a:p>
          <a:pPr>
            <a:buFont typeface="Arial" panose="020B0604020202020204" pitchFamily="34" charset="0"/>
            <a:buNone/>
          </a:pPr>
          <a:endParaRPr lang="en-US"/>
        </a:p>
      </dgm:t>
    </dgm:pt>
    <dgm:pt modelId="{0D5E5796-8BF4-4E86-BA91-0B1BA1CCD43B}" type="parTrans" cxnId="{CFE23CF0-9CAC-477D-8108-D32E94907B2D}">
      <dgm:prSet/>
      <dgm:spPr/>
      <dgm:t>
        <a:bodyPr/>
        <a:lstStyle/>
        <a:p>
          <a:endParaRPr lang="en-US"/>
        </a:p>
      </dgm:t>
    </dgm:pt>
    <dgm:pt modelId="{A3D706AE-D3EE-48BD-A19C-A2B12FE3C5C8}" type="sibTrans" cxnId="{CFE23CF0-9CAC-477D-8108-D32E94907B2D}">
      <dgm:prSet/>
      <dgm:spPr/>
      <dgm:t>
        <a:bodyPr/>
        <a:lstStyle/>
        <a:p>
          <a:endParaRPr lang="en-US"/>
        </a:p>
      </dgm:t>
    </dgm:pt>
    <dgm:pt modelId="{8A5FE57A-BB4F-4B97-8222-2441341A3334}">
      <dgm:prSet phldrT="[Text]"/>
      <dgm:spPr>
        <a:solidFill>
          <a:schemeClr val="accent2"/>
        </a:solidFill>
      </dgm:spPr>
      <dgm:t>
        <a:bodyPr/>
        <a:lstStyle/>
        <a:p>
          <a:pPr>
            <a:buFont typeface="Arial" panose="020B0604020202020204" pitchFamily="34" charset="0"/>
            <a:buChar char="•"/>
          </a:pPr>
          <a:r>
            <a:rPr lang="en-US"/>
            <a:t>Model video</a:t>
          </a:r>
        </a:p>
      </dgm:t>
    </dgm:pt>
    <dgm:pt modelId="{61073EBE-354B-427B-B672-F4E3DF7ACF30}" type="parTrans" cxnId="{5E3F23DA-DE6C-466B-A69F-C7654335D5FB}">
      <dgm:prSet/>
      <dgm:spPr/>
      <dgm:t>
        <a:bodyPr/>
        <a:lstStyle/>
        <a:p>
          <a:endParaRPr lang="en-US"/>
        </a:p>
      </dgm:t>
    </dgm:pt>
    <dgm:pt modelId="{D54D68D8-20C5-46D4-8E6D-1DF92B8A4DC4}" type="sibTrans" cxnId="{5E3F23DA-DE6C-466B-A69F-C7654335D5FB}">
      <dgm:prSet/>
      <dgm:spPr/>
      <dgm:t>
        <a:bodyPr/>
        <a:lstStyle/>
        <a:p>
          <a:endParaRPr lang="en-US"/>
        </a:p>
      </dgm:t>
    </dgm:pt>
    <dgm:pt modelId="{77DFAF9B-1263-4AA2-88FB-A95FF6A0DFE2}">
      <dgm:prSet phldrT="[Text]"/>
      <dgm:spPr>
        <a:solidFill>
          <a:schemeClr val="accent2"/>
        </a:solidFill>
      </dgm:spPr>
      <dgm:t>
        <a:bodyPr/>
        <a:lstStyle/>
        <a:p>
          <a:r>
            <a:rPr lang="en-US"/>
            <a:t>Circuit studying and </a:t>
          </a:r>
          <a:r>
            <a:rPr lang="en-US">
              <a:latin typeface="Trebuchet MS" panose="020B0603020202020204"/>
            </a:rPr>
            <a:t>explanation</a:t>
          </a:r>
          <a:endParaRPr lang="en-US"/>
        </a:p>
      </dgm:t>
    </dgm:pt>
    <dgm:pt modelId="{4E6232F0-B3AA-4F58-A4D9-CB57E1547268}" type="parTrans" cxnId="{16BE88F8-10A8-445F-973D-09D7AABC8BA7}">
      <dgm:prSet/>
      <dgm:spPr/>
      <dgm:t>
        <a:bodyPr/>
        <a:lstStyle/>
        <a:p>
          <a:endParaRPr lang="en-US"/>
        </a:p>
      </dgm:t>
    </dgm:pt>
    <dgm:pt modelId="{949D3477-55A6-4D64-B56E-A3D21D14EB1A}" type="sibTrans" cxnId="{16BE88F8-10A8-445F-973D-09D7AABC8BA7}">
      <dgm:prSet/>
      <dgm:spPr/>
      <dgm:t>
        <a:bodyPr/>
        <a:lstStyle/>
        <a:p>
          <a:endParaRPr lang="en-US"/>
        </a:p>
      </dgm:t>
    </dgm:pt>
    <dgm:pt modelId="{9A243B3E-F167-40D8-B089-BF2D488D0F08}">
      <dgm:prSet phldrT="[Text]"/>
      <dgm:spPr>
        <a:solidFill>
          <a:schemeClr val="accent2"/>
        </a:solidFill>
      </dgm:spPr>
      <dgm:t>
        <a:bodyPr/>
        <a:lstStyle/>
        <a:p>
          <a:pPr>
            <a:buFont typeface="Arial" panose="020B0604020202020204" pitchFamily="34" charset="0"/>
            <a:buNone/>
          </a:pPr>
          <a:endParaRPr lang="en-US"/>
        </a:p>
      </dgm:t>
    </dgm:pt>
    <dgm:pt modelId="{F72E9A9D-1F03-419B-8C67-9A80F8FE2465}" type="parTrans" cxnId="{F729A47B-3772-412F-A779-85A9F751DCF3}">
      <dgm:prSet/>
      <dgm:spPr/>
      <dgm:t>
        <a:bodyPr/>
        <a:lstStyle/>
        <a:p>
          <a:endParaRPr lang="en-US"/>
        </a:p>
      </dgm:t>
    </dgm:pt>
    <dgm:pt modelId="{B340A0FF-F287-4E7D-8DC0-7C24DB16325E}" type="sibTrans" cxnId="{F729A47B-3772-412F-A779-85A9F751DCF3}">
      <dgm:prSet/>
      <dgm:spPr/>
      <dgm:t>
        <a:bodyPr/>
        <a:lstStyle/>
        <a:p>
          <a:endParaRPr lang="en-US"/>
        </a:p>
      </dgm:t>
    </dgm:pt>
    <dgm:pt modelId="{2C9F7299-4BB6-49B8-97F3-1CE0F2A9C4C3}">
      <dgm:prSet phldrT="[Text]" phldr="0"/>
      <dgm:spPr>
        <a:solidFill>
          <a:schemeClr val="accent2"/>
        </a:solidFill>
      </dgm:spPr>
      <dgm:t>
        <a:bodyPr/>
        <a:lstStyle/>
        <a:p>
          <a:pPr rtl="0"/>
          <a:r>
            <a:rPr lang="en-US">
              <a:latin typeface="Trebuchet MS" panose="020B0603020202020204"/>
            </a:rPr>
            <a:t>Arduino Programming</a:t>
          </a:r>
          <a:endParaRPr lang="en-US"/>
        </a:p>
      </dgm:t>
    </dgm:pt>
    <dgm:pt modelId="{A304BD88-7FED-44DC-9B51-860B67015B22}" type="parTrans" cxnId="{DB20BA43-2259-46CA-BBD0-576D966F9B89}">
      <dgm:prSet/>
      <dgm:spPr/>
      <dgm:t>
        <a:bodyPr/>
        <a:lstStyle/>
        <a:p>
          <a:endParaRPr lang="en-US"/>
        </a:p>
      </dgm:t>
    </dgm:pt>
    <dgm:pt modelId="{41734E68-7AD4-459E-B49A-4B1943026693}" type="sibTrans" cxnId="{DB20BA43-2259-46CA-BBD0-576D966F9B89}">
      <dgm:prSet/>
      <dgm:spPr/>
      <dgm:t>
        <a:bodyPr/>
        <a:lstStyle/>
        <a:p>
          <a:endParaRPr lang="en-US"/>
        </a:p>
      </dgm:t>
    </dgm:pt>
    <dgm:pt modelId="{DA37B547-DE4D-4961-9ADA-92E3C5060259}">
      <dgm:prSet phldrT="[Text]"/>
      <dgm:spPr>
        <a:solidFill>
          <a:schemeClr val="accent2">
            <a:alpha val="90000"/>
          </a:schemeClr>
        </a:solidFill>
      </dgm:spPr>
      <dgm:t>
        <a:bodyPr/>
        <a:lstStyle/>
        <a:p>
          <a:pPr rtl="0"/>
          <a:r>
            <a:rPr lang="en-US">
              <a:latin typeface="Trebuchet MS" panose="020B0603020202020204"/>
            </a:rPr>
            <a:t> </a:t>
          </a:r>
          <a:r>
            <a:rPr lang="en-US"/>
            <a:t>Design</a:t>
          </a:r>
        </a:p>
      </dgm:t>
    </dgm:pt>
    <dgm:pt modelId="{A9B28A9A-668D-45A7-8B97-E26CF2A8D788}" type="parTrans" cxnId="{84F9F443-3163-4478-9AFA-F332F0AEFD61}">
      <dgm:prSet/>
      <dgm:spPr/>
      <dgm:t>
        <a:bodyPr/>
        <a:lstStyle/>
        <a:p>
          <a:endParaRPr lang="en-US"/>
        </a:p>
      </dgm:t>
    </dgm:pt>
    <dgm:pt modelId="{742789A4-4BFC-4901-8EB8-5F9CF20115F2}" type="sibTrans" cxnId="{84F9F443-3163-4478-9AFA-F332F0AEFD61}">
      <dgm:prSet/>
      <dgm:spPr/>
      <dgm:t>
        <a:bodyPr/>
        <a:lstStyle/>
        <a:p>
          <a:endParaRPr lang="en-US"/>
        </a:p>
      </dgm:t>
    </dgm:pt>
    <dgm:pt modelId="{1C0A0F39-4622-4623-9C92-121C4EA26E71}">
      <dgm:prSet phldrT="[Text]"/>
      <dgm:spPr>
        <a:solidFill>
          <a:schemeClr val="accent2">
            <a:alpha val="90000"/>
          </a:schemeClr>
        </a:solidFill>
      </dgm:spPr>
      <dgm:t>
        <a:bodyPr/>
        <a:lstStyle/>
        <a:p>
          <a:pPr rtl="0"/>
          <a:r>
            <a:rPr lang="en-US">
              <a:latin typeface="Trebuchet MS" panose="020B0603020202020204"/>
            </a:rPr>
            <a:t> </a:t>
          </a:r>
          <a:r>
            <a:rPr lang="en-US"/>
            <a:t>Explanation</a:t>
          </a:r>
        </a:p>
      </dgm:t>
    </dgm:pt>
    <dgm:pt modelId="{427D8F5C-F89F-4CD1-9D5F-48A6D582DC17}" type="parTrans" cxnId="{57DF2103-A1E4-497A-AC8B-47D58949F63C}">
      <dgm:prSet/>
      <dgm:spPr/>
      <dgm:t>
        <a:bodyPr/>
        <a:lstStyle/>
        <a:p>
          <a:endParaRPr lang="en-US"/>
        </a:p>
      </dgm:t>
    </dgm:pt>
    <dgm:pt modelId="{DA63AC29-7C00-4C61-A4A5-FE21A13190F9}" type="sibTrans" cxnId="{57DF2103-A1E4-497A-AC8B-47D58949F63C}">
      <dgm:prSet/>
      <dgm:spPr/>
      <dgm:t>
        <a:bodyPr/>
        <a:lstStyle/>
        <a:p>
          <a:endParaRPr lang="en-US"/>
        </a:p>
      </dgm:t>
    </dgm:pt>
    <dgm:pt modelId="{81D9D245-D55D-4C3D-B7C2-ACD6ECD53079}">
      <dgm:prSet phldrT="[Text]"/>
      <dgm:spPr>
        <a:solidFill>
          <a:schemeClr val="accent2"/>
        </a:solidFill>
      </dgm:spPr>
      <dgm:t>
        <a:bodyPr/>
        <a:lstStyle/>
        <a:p>
          <a:r>
            <a:rPr lang="en-US"/>
            <a:t>Agenda and co-ordination</a:t>
          </a:r>
        </a:p>
      </dgm:t>
    </dgm:pt>
    <dgm:pt modelId="{B6136D91-E890-495C-9085-1EDAADF0A7FE}" type="parTrans" cxnId="{A2ADD27E-74A2-4AB9-9892-E63AA36BABA4}">
      <dgm:prSet/>
      <dgm:spPr/>
      <dgm:t>
        <a:bodyPr/>
        <a:lstStyle/>
        <a:p>
          <a:endParaRPr lang="en-US"/>
        </a:p>
      </dgm:t>
    </dgm:pt>
    <dgm:pt modelId="{44B91469-147B-416D-AF6B-A57CDA97E6BF}" type="sibTrans" cxnId="{A2ADD27E-74A2-4AB9-9892-E63AA36BABA4}">
      <dgm:prSet/>
      <dgm:spPr/>
      <dgm:t>
        <a:bodyPr/>
        <a:lstStyle/>
        <a:p>
          <a:endParaRPr lang="en-US"/>
        </a:p>
      </dgm:t>
    </dgm:pt>
    <dgm:pt modelId="{55B8AF22-1B03-4708-8588-5B42CA334C9A}">
      <dgm:prSet phldrT="[Text]"/>
      <dgm:spPr>
        <a:solidFill>
          <a:schemeClr val="accent2"/>
        </a:solidFill>
      </dgm:spPr>
      <dgm:t>
        <a:bodyPr/>
        <a:lstStyle/>
        <a:p>
          <a:r>
            <a:rPr lang="en-US"/>
            <a:t>Working on errors</a:t>
          </a:r>
        </a:p>
      </dgm:t>
    </dgm:pt>
    <dgm:pt modelId="{DCCF5F50-6187-4CF0-849A-D4C21BAFBD1B}" type="parTrans" cxnId="{C7BBB999-1F03-452B-81E1-F7F0720DF3E5}">
      <dgm:prSet/>
      <dgm:spPr/>
      <dgm:t>
        <a:bodyPr/>
        <a:lstStyle/>
        <a:p>
          <a:endParaRPr lang="en-US"/>
        </a:p>
      </dgm:t>
    </dgm:pt>
    <dgm:pt modelId="{73D4B696-40AD-4A69-B5B1-C49117981781}" type="sibTrans" cxnId="{C7BBB999-1F03-452B-81E1-F7F0720DF3E5}">
      <dgm:prSet/>
      <dgm:spPr/>
      <dgm:t>
        <a:bodyPr/>
        <a:lstStyle/>
        <a:p>
          <a:endParaRPr lang="en-US"/>
        </a:p>
      </dgm:t>
    </dgm:pt>
    <dgm:pt modelId="{C7960A5C-530E-4849-9892-55C96953C7F7}">
      <dgm:prSet phldrT="[Text]"/>
      <dgm:spPr>
        <a:solidFill>
          <a:schemeClr val="accent2">
            <a:alpha val="90000"/>
          </a:schemeClr>
        </a:solidFill>
      </dgm:spPr>
      <dgm:t>
        <a:bodyPr/>
        <a:lstStyle/>
        <a:p>
          <a:endParaRPr lang="en-US"/>
        </a:p>
      </dgm:t>
    </dgm:pt>
    <dgm:pt modelId="{5E5B136C-6691-426A-A915-8260B5A5EA40}" type="parTrans" cxnId="{60A1B45F-37B7-4363-8D68-85C78D3CBD6C}">
      <dgm:prSet/>
      <dgm:spPr/>
      <dgm:t>
        <a:bodyPr/>
        <a:lstStyle/>
        <a:p>
          <a:endParaRPr lang="en-US"/>
        </a:p>
      </dgm:t>
    </dgm:pt>
    <dgm:pt modelId="{B79C8BE8-5A6E-43E1-B88F-A9EE68D4E46C}" type="sibTrans" cxnId="{60A1B45F-37B7-4363-8D68-85C78D3CBD6C}">
      <dgm:prSet/>
      <dgm:spPr/>
      <dgm:t>
        <a:bodyPr/>
        <a:lstStyle/>
        <a:p>
          <a:endParaRPr lang="en-US"/>
        </a:p>
      </dgm:t>
    </dgm:pt>
    <dgm:pt modelId="{531654BC-9DE6-4874-B592-52B8FF539711}">
      <dgm:prSet phldr="0"/>
      <dgm:spPr/>
      <dgm:t>
        <a:bodyPr/>
        <a:lstStyle/>
        <a:p>
          <a:endParaRPr lang="en-US" b="0" i="0">
            <a:effectLst>
              <a:outerShdw blurRad="38100" dist="38100" dir="2700000" algn="tl">
                <a:srgbClr val="000000">
                  <a:alpha val="43137"/>
                </a:srgbClr>
              </a:outerShdw>
            </a:effectLst>
            <a:latin typeface="Trebuchet MS" panose="020B0603020202020204"/>
          </a:endParaRPr>
        </a:p>
      </dgm:t>
    </dgm:pt>
    <dgm:pt modelId="{D794A0B1-9E6B-473C-9687-00905CA52549}" type="parTrans" cxnId="{3D992EC7-4D0A-45B6-8C2C-99B13174A7C6}">
      <dgm:prSet/>
      <dgm:spPr/>
    </dgm:pt>
    <dgm:pt modelId="{0CE8D8C1-3C45-4AE7-B1A1-97AACE033B65}" type="sibTrans" cxnId="{3D992EC7-4D0A-45B6-8C2C-99B13174A7C6}">
      <dgm:prSet/>
      <dgm:spPr/>
    </dgm:pt>
    <dgm:pt modelId="{B6AED565-AC5B-47B4-BE28-16028E053B19}" type="pres">
      <dgm:prSet presAssocID="{0379DB48-B1CB-4240-AD2E-8B57C80DD7D4}" presName="cycleMatrixDiagram" presStyleCnt="0">
        <dgm:presLayoutVars>
          <dgm:chMax val="1"/>
          <dgm:dir/>
          <dgm:animLvl val="lvl"/>
          <dgm:resizeHandles val="exact"/>
        </dgm:presLayoutVars>
      </dgm:prSet>
      <dgm:spPr/>
    </dgm:pt>
    <dgm:pt modelId="{04C4AC22-072C-4DF3-A754-A11ADB6DC744}" type="pres">
      <dgm:prSet presAssocID="{0379DB48-B1CB-4240-AD2E-8B57C80DD7D4}" presName="children" presStyleCnt="0"/>
      <dgm:spPr/>
    </dgm:pt>
    <dgm:pt modelId="{4003A09C-A9DD-4C3E-9AC1-5CE5F454F16B}" type="pres">
      <dgm:prSet presAssocID="{0379DB48-B1CB-4240-AD2E-8B57C80DD7D4}" presName="child1group" presStyleCnt="0"/>
      <dgm:spPr/>
    </dgm:pt>
    <dgm:pt modelId="{4A9D2C85-F8AA-4AD3-9456-A0935B6A02A5}" type="pres">
      <dgm:prSet presAssocID="{0379DB48-B1CB-4240-AD2E-8B57C80DD7D4}" presName="child1" presStyleLbl="bgAcc1" presStyleIdx="0" presStyleCnt="4" custScaleX="101152" custLinFactNeighborX="-2889"/>
      <dgm:spPr/>
    </dgm:pt>
    <dgm:pt modelId="{A61D1379-3DF3-45F3-9394-FA8D2F732BDA}" type="pres">
      <dgm:prSet presAssocID="{0379DB48-B1CB-4240-AD2E-8B57C80DD7D4}" presName="child1Text" presStyleLbl="bgAcc1" presStyleIdx="0" presStyleCnt="4">
        <dgm:presLayoutVars>
          <dgm:bulletEnabled val="1"/>
        </dgm:presLayoutVars>
      </dgm:prSet>
      <dgm:spPr/>
    </dgm:pt>
    <dgm:pt modelId="{D4DCB1E6-B656-4512-B1E9-C4B2262B746A}" type="pres">
      <dgm:prSet presAssocID="{0379DB48-B1CB-4240-AD2E-8B57C80DD7D4}" presName="child2group" presStyleCnt="0"/>
      <dgm:spPr/>
    </dgm:pt>
    <dgm:pt modelId="{96FD6CD1-5BBD-4F50-AFB1-17027B36C9F8}" type="pres">
      <dgm:prSet presAssocID="{0379DB48-B1CB-4240-AD2E-8B57C80DD7D4}" presName="child2" presStyleLbl="bgAcc1" presStyleIdx="1" presStyleCnt="4"/>
      <dgm:spPr/>
    </dgm:pt>
    <dgm:pt modelId="{43888761-72F1-4E43-9D3C-C42E7A44F352}" type="pres">
      <dgm:prSet presAssocID="{0379DB48-B1CB-4240-AD2E-8B57C80DD7D4}" presName="child2Text" presStyleLbl="bgAcc1" presStyleIdx="1" presStyleCnt="4">
        <dgm:presLayoutVars>
          <dgm:bulletEnabled val="1"/>
        </dgm:presLayoutVars>
      </dgm:prSet>
      <dgm:spPr/>
    </dgm:pt>
    <dgm:pt modelId="{BEBCE4CA-B68A-4819-B44F-4F3ECC9961C9}" type="pres">
      <dgm:prSet presAssocID="{0379DB48-B1CB-4240-AD2E-8B57C80DD7D4}" presName="child3group" presStyleCnt="0"/>
      <dgm:spPr/>
    </dgm:pt>
    <dgm:pt modelId="{EFEE0DE2-8154-4BC4-B673-5BB3D93FD2AB}" type="pres">
      <dgm:prSet presAssocID="{0379DB48-B1CB-4240-AD2E-8B57C80DD7D4}" presName="child3" presStyleLbl="bgAcc1" presStyleIdx="2" presStyleCnt="4"/>
      <dgm:spPr/>
    </dgm:pt>
    <dgm:pt modelId="{5AFE76A4-C3C6-49D0-98C7-1F7CC771DB0F}" type="pres">
      <dgm:prSet presAssocID="{0379DB48-B1CB-4240-AD2E-8B57C80DD7D4}" presName="child3Text" presStyleLbl="bgAcc1" presStyleIdx="2" presStyleCnt="4">
        <dgm:presLayoutVars>
          <dgm:bulletEnabled val="1"/>
        </dgm:presLayoutVars>
      </dgm:prSet>
      <dgm:spPr/>
    </dgm:pt>
    <dgm:pt modelId="{D1E19D75-AEBE-41DC-B540-86DC074FDFEC}" type="pres">
      <dgm:prSet presAssocID="{0379DB48-B1CB-4240-AD2E-8B57C80DD7D4}" presName="child4group" presStyleCnt="0"/>
      <dgm:spPr/>
    </dgm:pt>
    <dgm:pt modelId="{8CB1CB46-034B-4901-BC01-F4E538CD021A}" type="pres">
      <dgm:prSet presAssocID="{0379DB48-B1CB-4240-AD2E-8B57C80DD7D4}" presName="child4" presStyleLbl="bgAcc1" presStyleIdx="3" presStyleCnt="4"/>
      <dgm:spPr/>
    </dgm:pt>
    <dgm:pt modelId="{B569957B-826A-4C33-9846-E7578A7C8C5A}" type="pres">
      <dgm:prSet presAssocID="{0379DB48-B1CB-4240-AD2E-8B57C80DD7D4}" presName="child4Text" presStyleLbl="bgAcc1" presStyleIdx="3" presStyleCnt="4">
        <dgm:presLayoutVars>
          <dgm:bulletEnabled val="1"/>
        </dgm:presLayoutVars>
      </dgm:prSet>
      <dgm:spPr/>
    </dgm:pt>
    <dgm:pt modelId="{6502DACD-E2A3-441F-A051-A2AD077C4A49}" type="pres">
      <dgm:prSet presAssocID="{0379DB48-B1CB-4240-AD2E-8B57C80DD7D4}" presName="childPlaceholder" presStyleCnt="0"/>
      <dgm:spPr/>
    </dgm:pt>
    <dgm:pt modelId="{8AE94262-E28F-4E59-9934-C64CFDCFDE22}" type="pres">
      <dgm:prSet presAssocID="{0379DB48-B1CB-4240-AD2E-8B57C80DD7D4}" presName="circle" presStyleCnt="0"/>
      <dgm:spPr/>
    </dgm:pt>
    <dgm:pt modelId="{A7EC31AA-3E7C-4D5B-9339-DD5C9F1D01D4}" type="pres">
      <dgm:prSet presAssocID="{0379DB48-B1CB-4240-AD2E-8B57C80DD7D4}" presName="quadrant1" presStyleLbl="node1" presStyleIdx="0" presStyleCnt="4">
        <dgm:presLayoutVars>
          <dgm:chMax val="1"/>
          <dgm:bulletEnabled val="1"/>
        </dgm:presLayoutVars>
      </dgm:prSet>
      <dgm:spPr/>
    </dgm:pt>
    <dgm:pt modelId="{8EA26C7E-C4E9-4735-BB2C-E60D77111351}" type="pres">
      <dgm:prSet presAssocID="{0379DB48-B1CB-4240-AD2E-8B57C80DD7D4}" presName="quadrant2" presStyleLbl="node1" presStyleIdx="1" presStyleCnt="4">
        <dgm:presLayoutVars>
          <dgm:chMax val="1"/>
          <dgm:bulletEnabled val="1"/>
        </dgm:presLayoutVars>
      </dgm:prSet>
      <dgm:spPr/>
    </dgm:pt>
    <dgm:pt modelId="{13AA9BE2-6F15-4673-9173-056CDCA5DD3C}" type="pres">
      <dgm:prSet presAssocID="{0379DB48-B1CB-4240-AD2E-8B57C80DD7D4}" presName="quadrant3" presStyleLbl="node1" presStyleIdx="2" presStyleCnt="4">
        <dgm:presLayoutVars>
          <dgm:chMax val="1"/>
          <dgm:bulletEnabled val="1"/>
        </dgm:presLayoutVars>
      </dgm:prSet>
      <dgm:spPr/>
    </dgm:pt>
    <dgm:pt modelId="{C930F85E-D5C4-4C0B-B0EB-D640BBC8AC7F}" type="pres">
      <dgm:prSet presAssocID="{0379DB48-B1CB-4240-AD2E-8B57C80DD7D4}" presName="quadrant4" presStyleLbl="node1" presStyleIdx="3" presStyleCnt="4">
        <dgm:presLayoutVars>
          <dgm:chMax val="1"/>
          <dgm:bulletEnabled val="1"/>
        </dgm:presLayoutVars>
      </dgm:prSet>
      <dgm:spPr/>
    </dgm:pt>
    <dgm:pt modelId="{13C60F6C-3F23-4B21-B596-EB51A9547FBF}" type="pres">
      <dgm:prSet presAssocID="{0379DB48-B1CB-4240-AD2E-8B57C80DD7D4}" presName="quadrantPlaceholder" presStyleCnt="0"/>
      <dgm:spPr/>
    </dgm:pt>
    <dgm:pt modelId="{45AE7681-5FE9-44E0-87D2-8C41850BF3FD}" type="pres">
      <dgm:prSet presAssocID="{0379DB48-B1CB-4240-AD2E-8B57C80DD7D4}" presName="center1" presStyleLbl="fgShp" presStyleIdx="0" presStyleCnt="2"/>
      <dgm:spPr/>
    </dgm:pt>
    <dgm:pt modelId="{566C09EF-06CA-485F-9EBE-55BF3CBDC3E4}" type="pres">
      <dgm:prSet presAssocID="{0379DB48-B1CB-4240-AD2E-8B57C80DD7D4}" presName="center2" presStyleLbl="fgShp" presStyleIdx="1" presStyleCnt="2"/>
      <dgm:spPr/>
    </dgm:pt>
  </dgm:ptLst>
  <dgm:cxnLst>
    <dgm:cxn modelId="{57DF2103-A1E4-497A-AC8B-47D58949F63C}" srcId="{B248E874-3666-4C23-835F-D05C51F5457D}" destId="{1C0A0F39-4622-4623-9C92-121C4EA26E71}" srcOrd="1" destOrd="0" parTransId="{427D8F5C-F89F-4CD1-9D5F-48A6D582DC17}" sibTransId="{DA63AC29-7C00-4C61-A4A5-FE21A13190F9}"/>
    <dgm:cxn modelId="{3EB9A007-966F-4AAF-B857-CCE6FA6F2269}" type="presOf" srcId="{1AF71C13-9D19-414C-99FD-CFD3DACA1A6F}" destId="{4A9D2C85-F8AA-4AD3-9456-A0935B6A02A5}" srcOrd="0" destOrd="3" presId="urn:microsoft.com/office/officeart/2005/8/layout/cycle4"/>
    <dgm:cxn modelId="{98EB080A-EC29-405E-A845-B17795BC9CE0}" type="presOf" srcId="{5F69CFC7-DDE8-485B-9E19-19BC2933FC74}" destId="{EFEE0DE2-8154-4BC4-B673-5BB3D93FD2AB}" srcOrd="0" destOrd="0" presId="urn:microsoft.com/office/officeart/2005/8/layout/cycle4"/>
    <dgm:cxn modelId="{99B67815-EB49-4303-A5E9-4BA742C0EF44}" srcId="{9391C9AA-530F-4F47-8708-07A6605BF0BD}" destId="{C898A474-8BB0-49C6-A9C9-91782BD74726}" srcOrd="0" destOrd="0" parTransId="{052B9D48-8EA8-45DC-A2BF-4AFA6710F032}" sibTransId="{DDB45D18-B99E-4C5B-B807-546ABB5D15DE}"/>
    <dgm:cxn modelId="{ABE8D51A-56C2-4B77-9B4C-5560359A4CF4}" type="presOf" srcId="{C898A474-8BB0-49C6-A9C9-91782BD74726}" destId="{96FD6CD1-5BBD-4F50-AFB1-17027B36C9F8}" srcOrd="0" destOrd="0" presId="urn:microsoft.com/office/officeart/2005/8/layout/cycle4"/>
    <dgm:cxn modelId="{49B3CA1F-CB44-4601-943D-01B8A38C3637}" type="presOf" srcId="{9A243B3E-F167-40D8-B089-BF2D488D0F08}" destId="{4A9D2C85-F8AA-4AD3-9456-A0935B6A02A5}" srcOrd="0" destOrd="2" presId="urn:microsoft.com/office/officeart/2005/8/layout/cycle4"/>
    <dgm:cxn modelId="{1DD48221-F3FA-44BA-AA4D-35F2E1B8B8C1}" type="presOf" srcId="{2C9F7299-4BB6-49B8-97F3-1CE0F2A9C4C3}" destId="{5AFE76A4-C3C6-49D0-98C7-1F7CC771DB0F}" srcOrd="1" destOrd="3" presId="urn:microsoft.com/office/officeart/2005/8/layout/cycle4"/>
    <dgm:cxn modelId="{F29E3C22-2A12-40E6-8E80-560D78836ABD}" type="presOf" srcId="{77DFAF9B-1263-4AA2-88FB-A95FF6A0DFE2}" destId="{96FD6CD1-5BBD-4F50-AFB1-17027B36C9F8}" srcOrd="0" destOrd="1" presId="urn:microsoft.com/office/officeart/2005/8/layout/cycle4"/>
    <dgm:cxn modelId="{2D6A1426-195F-4712-9356-C6A72EF027D0}" type="presOf" srcId="{5F69CFC7-DDE8-485B-9E19-19BC2933FC74}" destId="{5AFE76A4-C3C6-49D0-98C7-1F7CC771DB0F}" srcOrd="1" destOrd="0" presId="urn:microsoft.com/office/officeart/2005/8/layout/cycle4"/>
    <dgm:cxn modelId="{A24D3F28-4241-459E-A9D9-11413B1361A8}" type="presOf" srcId="{C7960A5C-530E-4849-9892-55C96953C7F7}" destId="{8CB1CB46-034B-4901-BC01-F4E538CD021A}" srcOrd="0" destOrd="2" presId="urn:microsoft.com/office/officeart/2005/8/layout/cycle4"/>
    <dgm:cxn modelId="{AAF99F31-AED2-4E6F-A848-170DFE735173}" type="presOf" srcId="{1AF71C13-9D19-414C-99FD-CFD3DACA1A6F}" destId="{A61D1379-3DF3-45F3-9394-FA8D2F732BDA}" srcOrd="1" destOrd="3" presId="urn:microsoft.com/office/officeart/2005/8/layout/cycle4"/>
    <dgm:cxn modelId="{39D7E532-F6C4-473E-AD00-4EDC9DDD60D5}" type="presOf" srcId="{55B8AF22-1B03-4708-8588-5B42CA334C9A}" destId="{EFEE0DE2-8154-4BC4-B673-5BB3D93FD2AB}" srcOrd="0" destOrd="2" presId="urn:microsoft.com/office/officeart/2005/8/layout/cycle4"/>
    <dgm:cxn modelId="{9B17C334-76CD-4C8B-A1BB-676828E7C1DC}" type="presOf" srcId="{502C3957-294C-4751-8045-3A92DB310D8C}" destId="{4A9D2C85-F8AA-4AD3-9456-A0935B6A02A5}" srcOrd="0" destOrd="0" presId="urn:microsoft.com/office/officeart/2005/8/layout/cycle4"/>
    <dgm:cxn modelId="{01B46A37-9C1F-4573-AC7A-1FF2C894897E}" type="presOf" srcId="{1C0A0F39-4622-4623-9C92-121C4EA26E71}" destId="{B569957B-826A-4C33-9846-E7578A7C8C5A}" srcOrd="1" destOrd="1" presId="urn:microsoft.com/office/officeart/2005/8/layout/cycle4"/>
    <dgm:cxn modelId="{E98D793E-1CF8-4EF7-ABCE-E808F2FD66CD}" type="presOf" srcId="{8A5FE57A-BB4F-4B97-8222-2441341A3334}" destId="{A61D1379-3DF3-45F3-9394-FA8D2F732BDA}" srcOrd="1" destOrd="1" presId="urn:microsoft.com/office/officeart/2005/8/layout/cycle4"/>
    <dgm:cxn modelId="{9DFAEA3F-076C-4838-9CC7-C455C0BA6E23}" type="presOf" srcId="{9A243B3E-F167-40D8-B089-BF2D488D0F08}" destId="{A61D1379-3DF3-45F3-9394-FA8D2F732BDA}" srcOrd="1" destOrd="2" presId="urn:microsoft.com/office/officeart/2005/8/layout/cycle4"/>
    <dgm:cxn modelId="{60A1B45F-37B7-4363-8D68-85C78D3CBD6C}" srcId="{B248E874-3666-4C23-835F-D05C51F5457D}" destId="{C7960A5C-530E-4849-9892-55C96953C7F7}" srcOrd="2" destOrd="0" parTransId="{5E5B136C-6691-426A-A915-8260B5A5EA40}" sibTransId="{B79C8BE8-5A6E-43E1-B88F-A9EE68D4E46C}"/>
    <dgm:cxn modelId="{0BEDDD41-2A6E-4141-9C3B-7676C8A3270E}" type="presOf" srcId="{9391C9AA-530F-4F47-8708-07A6605BF0BD}" destId="{8EA26C7E-C4E9-4735-BB2C-E60D77111351}" srcOrd="0" destOrd="0" presId="urn:microsoft.com/office/officeart/2005/8/layout/cycle4"/>
    <dgm:cxn modelId="{F20CA762-1F1C-4841-938B-508D182213F2}" type="presOf" srcId="{8976DA69-6493-41B9-BCEC-785CC4D3324E}" destId="{13AA9BE2-6F15-4673-9173-056CDCA5DD3C}" srcOrd="0" destOrd="0" presId="urn:microsoft.com/office/officeart/2005/8/layout/cycle4"/>
    <dgm:cxn modelId="{DB20BA43-2259-46CA-BBD0-576D966F9B89}" srcId="{8976DA69-6493-41B9-BCEC-785CC4D3324E}" destId="{2C9F7299-4BB6-49B8-97F3-1CE0F2A9C4C3}" srcOrd="3" destOrd="0" parTransId="{A304BD88-7FED-44DC-9B51-860B67015B22}" sibTransId="{41734E68-7AD4-459E-B49A-4B1943026693}"/>
    <dgm:cxn modelId="{84F9F443-3163-4478-9AFA-F332F0AEFD61}" srcId="{B248E874-3666-4C23-835F-D05C51F5457D}" destId="{DA37B547-DE4D-4961-9ADA-92E3C5060259}" srcOrd="0" destOrd="0" parTransId="{A9B28A9A-668D-45A7-8B97-E26CF2A8D788}" sibTransId="{742789A4-4BFC-4901-8EB8-5F9CF20115F2}"/>
    <dgm:cxn modelId="{5082BE65-7E44-478B-BF28-8AC6E345A1F2}" type="presOf" srcId="{502C3957-294C-4751-8045-3A92DB310D8C}" destId="{A61D1379-3DF3-45F3-9394-FA8D2F732BDA}" srcOrd="1" destOrd="0" presId="urn:microsoft.com/office/officeart/2005/8/layout/cycle4"/>
    <dgm:cxn modelId="{169CB04E-D2AC-425E-B8EE-DFEA47289C50}" type="presOf" srcId="{DA37B547-DE4D-4961-9ADA-92E3C5060259}" destId="{8CB1CB46-034B-4901-BC01-F4E538CD021A}" srcOrd="0" destOrd="0" presId="urn:microsoft.com/office/officeart/2005/8/layout/cycle4"/>
    <dgm:cxn modelId="{1A582350-D37C-4938-A2D8-2ACF25558365}" type="presOf" srcId="{C7960A5C-530E-4849-9892-55C96953C7F7}" destId="{B569957B-826A-4C33-9846-E7578A7C8C5A}" srcOrd="1" destOrd="2" presId="urn:microsoft.com/office/officeart/2005/8/layout/cycle4"/>
    <dgm:cxn modelId="{F729A47B-3772-412F-A779-85A9F751DCF3}" srcId="{9DC13AE9-83DD-4C5C-98E5-2893818C788F}" destId="{9A243B3E-F167-40D8-B089-BF2D488D0F08}" srcOrd="2" destOrd="0" parTransId="{F72E9A9D-1F03-419B-8C67-9A80F8FE2465}" sibTransId="{B340A0FF-F287-4E7D-8DC0-7C24DB16325E}"/>
    <dgm:cxn modelId="{A2ADD27E-74A2-4AB9-9892-E63AA36BABA4}" srcId="{8976DA69-6493-41B9-BCEC-785CC4D3324E}" destId="{81D9D245-D55D-4C3D-B7C2-ACD6ECD53079}" srcOrd="1" destOrd="0" parTransId="{B6136D91-E890-495C-9085-1EDAADF0A7FE}" sibTransId="{44B91469-147B-416D-AF6B-A57CDA97E6BF}"/>
    <dgm:cxn modelId="{A2481385-7BA4-4977-8DAF-DC29F3345738}" type="presOf" srcId="{55B8AF22-1B03-4708-8588-5B42CA334C9A}" destId="{5AFE76A4-C3C6-49D0-98C7-1F7CC771DB0F}" srcOrd="1" destOrd="2" presId="urn:microsoft.com/office/officeart/2005/8/layout/cycle4"/>
    <dgm:cxn modelId="{689CA486-5640-47FB-B634-E7ECAECA2C39}" srcId="{0379DB48-B1CB-4240-AD2E-8B57C80DD7D4}" destId="{9DC13AE9-83DD-4C5C-98E5-2893818C788F}" srcOrd="0" destOrd="0" parTransId="{8F6BC59D-2DC9-40A0-893F-B2D144674899}" sibTransId="{CF89571A-5B16-4B45-9BE9-1C6C6AE16629}"/>
    <dgm:cxn modelId="{330F2D88-45A3-4097-95AF-C988DAABBAFB}" type="presOf" srcId="{81D9D245-D55D-4C3D-B7C2-ACD6ECD53079}" destId="{EFEE0DE2-8154-4BC4-B673-5BB3D93FD2AB}" srcOrd="0" destOrd="1" presId="urn:microsoft.com/office/officeart/2005/8/layout/cycle4"/>
    <dgm:cxn modelId="{0D1EBD89-3665-4BCA-B070-28C422EC0018}" type="presOf" srcId="{DA37B547-DE4D-4961-9ADA-92E3C5060259}" destId="{B569957B-826A-4C33-9846-E7578A7C8C5A}" srcOrd="1" destOrd="0" presId="urn:microsoft.com/office/officeart/2005/8/layout/cycle4"/>
    <dgm:cxn modelId="{F69D058B-491A-413F-A9A7-C55DB21F7E25}" srcId="{0379DB48-B1CB-4240-AD2E-8B57C80DD7D4}" destId="{9391C9AA-530F-4F47-8708-07A6605BF0BD}" srcOrd="1" destOrd="0" parTransId="{66C475B1-0A04-4E9A-B746-CDC7C478BD48}" sibTransId="{B203B7E9-64B3-44C5-B57C-0306E8A45867}"/>
    <dgm:cxn modelId="{86EA698D-C2E7-40D3-936C-565B51A9119D}" srcId="{9DC13AE9-83DD-4C5C-98E5-2893818C788F}" destId="{502C3957-294C-4751-8045-3A92DB310D8C}" srcOrd="0" destOrd="0" parTransId="{9781424E-3CE8-4E8F-BE96-6B0A184514C9}" sibTransId="{CC23C4FA-E0A1-49D0-BADC-CC0AFE63E782}"/>
    <dgm:cxn modelId="{09D7EB8E-B9A6-4FFB-A73B-884951A5F7A1}" type="presOf" srcId="{531654BC-9DE6-4874-B592-52B8FF539711}" destId="{EFEE0DE2-8154-4BC4-B673-5BB3D93FD2AB}" srcOrd="0" destOrd="4" presId="urn:microsoft.com/office/officeart/2005/8/layout/cycle4"/>
    <dgm:cxn modelId="{2AD87493-DBF7-4779-B7A2-B311542F5B72}" type="presOf" srcId="{C898A474-8BB0-49C6-A9C9-91782BD74726}" destId="{43888761-72F1-4E43-9D3C-C42E7A44F352}" srcOrd="1" destOrd="0" presId="urn:microsoft.com/office/officeart/2005/8/layout/cycle4"/>
    <dgm:cxn modelId="{C7BBB999-1F03-452B-81E1-F7F0720DF3E5}" srcId="{8976DA69-6493-41B9-BCEC-785CC4D3324E}" destId="{55B8AF22-1B03-4708-8588-5B42CA334C9A}" srcOrd="2" destOrd="0" parTransId="{DCCF5F50-6187-4CF0-849A-D4C21BAFBD1B}" sibTransId="{73D4B696-40AD-4A69-B5B1-C49117981781}"/>
    <dgm:cxn modelId="{302527A1-13BE-4451-9EFE-4CC3880B1E6A}" srcId="{0379DB48-B1CB-4240-AD2E-8B57C80DD7D4}" destId="{8976DA69-6493-41B9-BCEC-785CC4D3324E}" srcOrd="2" destOrd="0" parTransId="{8435818F-2732-4B80-88D3-E4B5ED3CBEC4}" sibTransId="{E070D863-F881-43C5-94F3-DE3AE0D4C892}"/>
    <dgm:cxn modelId="{8581D4A7-5D09-4779-8CFA-DBED962FC089}" type="presOf" srcId="{8A5FE57A-BB4F-4B97-8222-2441341A3334}" destId="{4A9D2C85-F8AA-4AD3-9456-A0935B6A02A5}" srcOrd="0" destOrd="1" presId="urn:microsoft.com/office/officeart/2005/8/layout/cycle4"/>
    <dgm:cxn modelId="{856D44B0-9053-4040-9E0D-4C574798095F}" type="presOf" srcId="{B248E874-3666-4C23-835F-D05C51F5457D}" destId="{C930F85E-D5C4-4C0B-B0EB-D640BBC8AC7F}" srcOrd="0" destOrd="0" presId="urn:microsoft.com/office/officeart/2005/8/layout/cycle4"/>
    <dgm:cxn modelId="{3427E9BA-7AD5-434F-88B7-0659AAB78823}" type="presOf" srcId="{1C0A0F39-4622-4623-9C92-121C4EA26E71}" destId="{8CB1CB46-034B-4901-BC01-F4E538CD021A}" srcOrd="0" destOrd="1" presId="urn:microsoft.com/office/officeart/2005/8/layout/cycle4"/>
    <dgm:cxn modelId="{81C951BE-D91B-44D5-9615-8FF4BB688344}" type="presOf" srcId="{77DFAF9B-1263-4AA2-88FB-A95FF6A0DFE2}" destId="{43888761-72F1-4E43-9D3C-C42E7A44F352}" srcOrd="1" destOrd="1" presId="urn:microsoft.com/office/officeart/2005/8/layout/cycle4"/>
    <dgm:cxn modelId="{3D992EC7-4D0A-45B6-8C2C-99B13174A7C6}" srcId="{8976DA69-6493-41B9-BCEC-785CC4D3324E}" destId="{531654BC-9DE6-4874-B592-52B8FF539711}" srcOrd="4" destOrd="0" parTransId="{D794A0B1-9E6B-473C-9687-00905CA52549}" sibTransId="{0CE8D8C1-3C45-4AE7-B1A1-97AACE033B65}"/>
    <dgm:cxn modelId="{31E191C9-8C3F-4819-B745-3D62DABA65A6}" type="presOf" srcId="{9DC13AE9-83DD-4C5C-98E5-2893818C788F}" destId="{A7EC31AA-3E7C-4D5B-9339-DD5C9F1D01D4}" srcOrd="0" destOrd="0" presId="urn:microsoft.com/office/officeart/2005/8/layout/cycle4"/>
    <dgm:cxn modelId="{5E3F23DA-DE6C-466B-A69F-C7654335D5FB}" srcId="{9DC13AE9-83DD-4C5C-98E5-2893818C788F}" destId="{8A5FE57A-BB4F-4B97-8222-2441341A3334}" srcOrd="1" destOrd="0" parTransId="{61073EBE-354B-427B-B672-F4E3DF7ACF30}" sibTransId="{D54D68D8-20C5-46D4-8E6D-1DF92B8A4DC4}"/>
    <dgm:cxn modelId="{2144E6DE-163E-4C88-AE58-8F122CDC45BD}" type="presOf" srcId="{531654BC-9DE6-4874-B592-52B8FF539711}" destId="{5AFE76A4-C3C6-49D0-98C7-1F7CC771DB0F}" srcOrd="1" destOrd="4" presId="urn:microsoft.com/office/officeart/2005/8/layout/cycle4"/>
    <dgm:cxn modelId="{A658BBEC-9878-426F-930F-46F6F1BE9EDB}" type="presOf" srcId="{0379DB48-B1CB-4240-AD2E-8B57C80DD7D4}" destId="{B6AED565-AC5B-47B4-BE28-16028E053B19}" srcOrd="0" destOrd="0" presId="urn:microsoft.com/office/officeart/2005/8/layout/cycle4"/>
    <dgm:cxn modelId="{C0327FED-4695-4364-ADF4-FA56768ECCD4}" srcId="{0379DB48-B1CB-4240-AD2E-8B57C80DD7D4}" destId="{B248E874-3666-4C23-835F-D05C51F5457D}" srcOrd="3" destOrd="0" parTransId="{F3016B5C-7655-4C2F-BED4-F9DFA126569B}" sibTransId="{F97E8E1D-5830-409E-AB5C-F069C060C408}"/>
    <dgm:cxn modelId="{CFE23CF0-9CAC-477D-8108-D32E94907B2D}" srcId="{9DC13AE9-83DD-4C5C-98E5-2893818C788F}" destId="{1AF71C13-9D19-414C-99FD-CFD3DACA1A6F}" srcOrd="3" destOrd="0" parTransId="{0D5E5796-8BF4-4E86-BA91-0B1BA1CCD43B}" sibTransId="{A3D706AE-D3EE-48BD-A19C-A2B12FE3C5C8}"/>
    <dgm:cxn modelId="{16BE88F8-10A8-445F-973D-09D7AABC8BA7}" srcId="{9391C9AA-530F-4F47-8708-07A6605BF0BD}" destId="{77DFAF9B-1263-4AA2-88FB-A95FF6A0DFE2}" srcOrd="1" destOrd="0" parTransId="{4E6232F0-B3AA-4F58-A4D9-CB57E1547268}" sibTransId="{949D3477-55A6-4D64-B56E-A3D21D14EB1A}"/>
    <dgm:cxn modelId="{57544CFB-27D4-4162-96F3-B7044A4039A5}" type="presOf" srcId="{81D9D245-D55D-4C3D-B7C2-ACD6ECD53079}" destId="{5AFE76A4-C3C6-49D0-98C7-1F7CC771DB0F}" srcOrd="1" destOrd="1" presId="urn:microsoft.com/office/officeart/2005/8/layout/cycle4"/>
    <dgm:cxn modelId="{BC5EE4FD-2FD4-4372-9597-E77A8409F0BD}" srcId="{8976DA69-6493-41B9-BCEC-785CC4D3324E}" destId="{5F69CFC7-DDE8-485B-9E19-19BC2933FC74}" srcOrd="0" destOrd="0" parTransId="{5BDCEE11-8992-4075-B6FF-0D278569DCA4}" sibTransId="{9083B9C5-F428-484D-936E-81D927070EAB}"/>
    <dgm:cxn modelId="{3C1209FF-F4FB-4C11-9217-EF7C175A3976}" type="presOf" srcId="{2C9F7299-4BB6-49B8-97F3-1CE0F2A9C4C3}" destId="{EFEE0DE2-8154-4BC4-B673-5BB3D93FD2AB}" srcOrd="0" destOrd="3" presId="urn:microsoft.com/office/officeart/2005/8/layout/cycle4"/>
    <dgm:cxn modelId="{67D92B5E-6FD2-4B6E-A0F1-270BD18EA6ED}" type="presParOf" srcId="{B6AED565-AC5B-47B4-BE28-16028E053B19}" destId="{04C4AC22-072C-4DF3-A754-A11ADB6DC744}" srcOrd="0" destOrd="0" presId="urn:microsoft.com/office/officeart/2005/8/layout/cycle4"/>
    <dgm:cxn modelId="{27BB59FF-EE18-4B19-93F7-C986A3026B43}" type="presParOf" srcId="{04C4AC22-072C-4DF3-A754-A11ADB6DC744}" destId="{4003A09C-A9DD-4C3E-9AC1-5CE5F454F16B}" srcOrd="0" destOrd="0" presId="urn:microsoft.com/office/officeart/2005/8/layout/cycle4"/>
    <dgm:cxn modelId="{730A4F55-CA42-459F-9A16-1C5213183572}" type="presParOf" srcId="{4003A09C-A9DD-4C3E-9AC1-5CE5F454F16B}" destId="{4A9D2C85-F8AA-4AD3-9456-A0935B6A02A5}" srcOrd="0" destOrd="0" presId="urn:microsoft.com/office/officeart/2005/8/layout/cycle4"/>
    <dgm:cxn modelId="{591C32C0-397B-409A-8F28-CEAEE1E78274}" type="presParOf" srcId="{4003A09C-A9DD-4C3E-9AC1-5CE5F454F16B}" destId="{A61D1379-3DF3-45F3-9394-FA8D2F732BDA}" srcOrd="1" destOrd="0" presId="urn:microsoft.com/office/officeart/2005/8/layout/cycle4"/>
    <dgm:cxn modelId="{B9C396B7-793E-4AA3-A4BD-0ABA15D7FF73}" type="presParOf" srcId="{04C4AC22-072C-4DF3-A754-A11ADB6DC744}" destId="{D4DCB1E6-B656-4512-B1E9-C4B2262B746A}" srcOrd="1" destOrd="0" presId="urn:microsoft.com/office/officeart/2005/8/layout/cycle4"/>
    <dgm:cxn modelId="{9A2719F1-4DCA-443A-B836-E0E579B08C32}" type="presParOf" srcId="{D4DCB1E6-B656-4512-B1E9-C4B2262B746A}" destId="{96FD6CD1-5BBD-4F50-AFB1-17027B36C9F8}" srcOrd="0" destOrd="0" presId="urn:microsoft.com/office/officeart/2005/8/layout/cycle4"/>
    <dgm:cxn modelId="{F8AF43E4-6719-4B92-BEE7-EF4A03DF883E}" type="presParOf" srcId="{D4DCB1E6-B656-4512-B1E9-C4B2262B746A}" destId="{43888761-72F1-4E43-9D3C-C42E7A44F352}" srcOrd="1" destOrd="0" presId="urn:microsoft.com/office/officeart/2005/8/layout/cycle4"/>
    <dgm:cxn modelId="{4C3C686C-A797-43F0-AED7-302816EEB64F}" type="presParOf" srcId="{04C4AC22-072C-4DF3-A754-A11ADB6DC744}" destId="{BEBCE4CA-B68A-4819-B44F-4F3ECC9961C9}" srcOrd="2" destOrd="0" presId="urn:microsoft.com/office/officeart/2005/8/layout/cycle4"/>
    <dgm:cxn modelId="{78CF2D07-F6A2-4E36-88B6-06C3958BC978}" type="presParOf" srcId="{BEBCE4CA-B68A-4819-B44F-4F3ECC9961C9}" destId="{EFEE0DE2-8154-4BC4-B673-5BB3D93FD2AB}" srcOrd="0" destOrd="0" presId="urn:microsoft.com/office/officeart/2005/8/layout/cycle4"/>
    <dgm:cxn modelId="{2B4ADD65-6DAA-4B4D-B4D8-6F0004F4E4F2}" type="presParOf" srcId="{BEBCE4CA-B68A-4819-B44F-4F3ECC9961C9}" destId="{5AFE76A4-C3C6-49D0-98C7-1F7CC771DB0F}" srcOrd="1" destOrd="0" presId="urn:microsoft.com/office/officeart/2005/8/layout/cycle4"/>
    <dgm:cxn modelId="{3F2D2F77-4467-408F-B32F-5D60EC7CE223}" type="presParOf" srcId="{04C4AC22-072C-4DF3-A754-A11ADB6DC744}" destId="{D1E19D75-AEBE-41DC-B540-86DC074FDFEC}" srcOrd="3" destOrd="0" presId="urn:microsoft.com/office/officeart/2005/8/layout/cycle4"/>
    <dgm:cxn modelId="{21701D45-2059-45EB-882A-84A9CC067BDE}" type="presParOf" srcId="{D1E19D75-AEBE-41DC-B540-86DC074FDFEC}" destId="{8CB1CB46-034B-4901-BC01-F4E538CD021A}" srcOrd="0" destOrd="0" presId="urn:microsoft.com/office/officeart/2005/8/layout/cycle4"/>
    <dgm:cxn modelId="{E475257C-25D8-4D33-852A-9324D2607BD3}" type="presParOf" srcId="{D1E19D75-AEBE-41DC-B540-86DC074FDFEC}" destId="{B569957B-826A-4C33-9846-E7578A7C8C5A}" srcOrd="1" destOrd="0" presId="urn:microsoft.com/office/officeart/2005/8/layout/cycle4"/>
    <dgm:cxn modelId="{E2D1B331-1B81-4044-A392-CAE1F87CABC0}" type="presParOf" srcId="{04C4AC22-072C-4DF3-A754-A11ADB6DC744}" destId="{6502DACD-E2A3-441F-A051-A2AD077C4A49}" srcOrd="4" destOrd="0" presId="urn:microsoft.com/office/officeart/2005/8/layout/cycle4"/>
    <dgm:cxn modelId="{7CCC36C2-1F39-4931-A7DA-26FC6EB00ACD}" type="presParOf" srcId="{B6AED565-AC5B-47B4-BE28-16028E053B19}" destId="{8AE94262-E28F-4E59-9934-C64CFDCFDE22}" srcOrd="1" destOrd="0" presId="urn:microsoft.com/office/officeart/2005/8/layout/cycle4"/>
    <dgm:cxn modelId="{91111810-9635-4560-A90A-4C5326DFE4CE}" type="presParOf" srcId="{8AE94262-E28F-4E59-9934-C64CFDCFDE22}" destId="{A7EC31AA-3E7C-4D5B-9339-DD5C9F1D01D4}" srcOrd="0" destOrd="0" presId="urn:microsoft.com/office/officeart/2005/8/layout/cycle4"/>
    <dgm:cxn modelId="{8DECB3B2-5E51-4182-A2F9-1B134BB766EB}" type="presParOf" srcId="{8AE94262-E28F-4E59-9934-C64CFDCFDE22}" destId="{8EA26C7E-C4E9-4735-BB2C-E60D77111351}" srcOrd="1" destOrd="0" presId="urn:microsoft.com/office/officeart/2005/8/layout/cycle4"/>
    <dgm:cxn modelId="{F96C4C79-3EBD-43AB-99D6-B46CF4DC704D}" type="presParOf" srcId="{8AE94262-E28F-4E59-9934-C64CFDCFDE22}" destId="{13AA9BE2-6F15-4673-9173-056CDCA5DD3C}" srcOrd="2" destOrd="0" presId="urn:microsoft.com/office/officeart/2005/8/layout/cycle4"/>
    <dgm:cxn modelId="{0408B84B-3BE0-4091-B5D5-0987060A05EB}" type="presParOf" srcId="{8AE94262-E28F-4E59-9934-C64CFDCFDE22}" destId="{C930F85E-D5C4-4C0B-B0EB-D640BBC8AC7F}" srcOrd="3" destOrd="0" presId="urn:microsoft.com/office/officeart/2005/8/layout/cycle4"/>
    <dgm:cxn modelId="{E4AA2488-2A26-4969-8382-2A218F8F6712}" type="presParOf" srcId="{8AE94262-E28F-4E59-9934-C64CFDCFDE22}" destId="{13C60F6C-3F23-4B21-B596-EB51A9547FBF}" srcOrd="4" destOrd="0" presId="urn:microsoft.com/office/officeart/2005/8/layout/cycle4"/>
    <dgm:cxn modelId="{55A921A1-FFB0-45F4-809F-AAF7AB596D1B}" type="presParOf" srcId="{B6AED565-AC5B-47B4-BE28-16028E053B19}" destId="{45AE7681-5FE9-44E0-87D2-8C41850BF3FD}" srcOrd="2" destOrd="0" presId="urn:microsoft.com/office/officeart/2005/8/layout/cycle4"/>
    <dgm:cxn modelId="{0E991C3B-E585-4EFB-8BC5-82D87A768C0E}" type="presParOf" srcId="{B6AED565-AC5B-47B4-BE28-16028E053B19}" destId="{566C09EF-06CA-485F-9EBE-55BF3CBDC3E4}"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9B8D36-BCFD-4F21-B524-CAD47CE36655}" type="doc">
      <dgm:prSet loTypeId="urn:microsoft.com/office/officeart/2008/layout/RadialCluster" loCatId="relationship" qsTypeId="urn:microsoft.com/office/officeart/2005/8/quickstyle/3d1" qsCatId="3D" csTypeId="urn:microsoft.com/office/officeart/2005/8/colors/accent1_2" csCatId="accent1" phldr="1"/>
      <dgm:spPr/>
      <dgm:t>
        <a:bodyPr/>
        <a:lstStyle/>
        <a:p>
          <a:endParaRPr lang="en-US"/>
        </a:p>
      </dgm:t>
    </dgm:pt>
    <dgm:pt modelId="{1B7B2C21-0952-435C-AEE2-20FBAAB88BDC}">
      <dgm:prSet phldrT="[Text]" custT="1"/>
      <dgm:spPr>
        <a:blipFill rotWithShape="0">
          <a:blip xmlns:r="http://schemas.openxmlformats.org/officeDocument/2006/relationships" r:embed="rId1"/>
          <a:tile tx="0" ty="0" sx="100000" sy="100000" flip="none" algn="tl"/>
        </a:blipFill>
      </dgm:spPr>
      <dgm:t>
        <a:bodyPr/>
        <a:lstStyle/>
        <a:p>
          <a:r>
            <a:rPr lang="en-US" sz="3600" b="1" u="none">
              <a:solidFill>
                <a:schemeClr val="tx2">
                  <a:lumMod val="50000"/>
                </a:schemeClr>
              </a:solidFill>
              <a:effectLst>
                <a:glow rad="63500">
                  <a:schemeClr val="accent1">
                    <a:satMod val="175000"/>
                    <a:alpha val="40000"/>
                  </a:schemeClr>
                </a:glow>
                <a:outerShdw blurRad="50800" dist="50800" dir="5400000" sx="102000" sy="102000" algn="ctr" rotWithShape="0">
                  <a:schemeClr val="bg1"/>
                </a:outerShdw>
                <a:reflection blurRad="6350" stA="60000" endA="900" endPos="60000" dist="60007" dir="5400000" sy="-100000" algn="bl" rotWithShape="0"/>
              </a:effectLst>
              <a:latin typeface="Times New Roman" panose="02020603050405020304" pitchFamily="18" charset="0"/>
              <a:cs typeface="Times New Roman" panose="02020603050405020304" pitchFamily="18" charset="0"/>
            </a:rPr>
            <a:t>REAL TIME</a:t>
          </a:r>
        </a:p>
        <a:p>
          <a:r>
            <a:rPr lang="en-US" sz="3600" b="1" u="none">
              <a:solidFill>
                <a:schemeClr val="tx2">
                  <a:lumMod val="50000"/>
                </a:schemeClr>
              </a:solidFill>
              <a:effectLst>
                <a:glow rad="63500">
                  <a:schemeClr val="accent1">
                    <a:satMod val="175000"/>
                    <a:alpha val="40000"/>
                  </a:schemeClr>
                </a:glow>
                <a:outerShdw blurRad="50800" dist="50800" dir="5400000" sx="102000" sy="102000" algn="ctr" rotWithShape="0">
                  <a:schemeClr val="bg1"/>
                </a:outerShdw>
                <a:reflection blurRad="6350" stA="60000" endA="900" endPos="60000" dist="60007" dir="5400000" sy="-100000" algn="bl" rotWithShape="0"/>
              </a:effectLst>
              <a:latin typeface="Times New Roman" panose="02020603050405020304" pitchFamily="18" charset="0"/>
              <a:cs typeface="Times New Roman" panose="02020603050405020304" pitchFamily="18" charset="0"/>
            </a:rPr>
            <a:t>APPLICATIONS</a:t>
          </a:r>
          <a:endParaRPr lang="en-US" sz="3600" u="none">
            <a:solidFill>
              <a:schemeClr val="tx2">
                <a:lumMod val="50000"/>
              </a:schemeClr>
            </a:solidFill>
            <a:effectLst>
              <a:glow rad="63500">
                <a:schemeClr val="accent1">
                  <a:satMod val="175000"/>
                  <a:alpha val="40000"/>
                </a:schemeClr>
              </a:glow>
              <a:outerShdw blurRad="50800" dist="50800" dir="5400000" sx="102000" sy="102000" algn="ctr" rotWithShape="0">
                <a:schemeClr val="bg1"/>
              </a:outerShdw>
              <a:reflection blurRad="6350" stA="60000" endA="900" endPos="60000" dist="60007" dir="5400000" sy="-100000" algn="bl" rotWithShape="0"/>
            </a:effectLst>
          </a:endParaRPr>
        </a:p>
      </dgm:t>
    </dgm:pt>
    <dgm:pt modelId="{52C4A858-9767-439B-A2B5-8214DA02776E}" type="parTrans" cxnId="{5461A327-B3D9-4781-A29C-1FC3C17785F5}">
      <dgm:prSet/>
      <dgm:spPr/>
      <dgm:t>
        <a:bodyPr/>
        <a:lstStyle/>
        <a:p>
          <a:endParaRPr lang="en-US"/>
        </a:p>
      </dgm:t>
    </dgm:pt>
    <dgm:pt modelId="{24407F69-88A6-4F3B-89F4-E890550698DF}" type="sibTrans" cxnId="{5461A327-B3D9-4781-A29C-1FC3C17785F5}">
      <dgm:prSet/>
      <dgm:spPr/>
      <dgm:t>
        <a:bodyPr/>
        <a:lstStyle/>
        <a:p>
          <a:endParaRPr lang="en-US"/>
        </a:p>
      </dgm:t>
    </dgm:pt>
    <dgm:pt modelId="{E3F7333E-D74C-4F65-B714-E0860325B47B}">
      <dgm:prSet phldrT="[Text]" custT="1"/>
      <dgm:spPr>
        <a:solidFill>
          <a:schemeClr val="bg2">
            <a:lumMod val="10000"/>
          </a:schemeClr>
        </a:solidFill>
      </dgm:spPr>
      <dgm:t>
        <a:bodyPr/>
        <a:lstStyle/>
        <a:p>
          <a:r>
            <a:rPr lang="en-US" sz="3200"/>
            <a:t>This game can be used in medical field by psychologists to test the overall concentration and consistency of a person </a:t>
          </a:r>
        </a:p>
      </dgm:t>
    </dgm:pt>
    <dgm:pt modelId="{9326FE24-5FB5-4452-B4FD-CAA1CCB2C71E}" type="parTrans" cxnId="{56069DFF-7D3F-4B43-BA58-85E3C8026B09}">
      <dgm:prSet/>
      <dgm:spPr/>
      <dgm:t>
        <a:bodyPr/>
        <a:lstStyle/>
        <a:p>
          <a:endParaRPr lang="en-US"/>
        </a:p>
      </dgm:t>
    </dgm:pt>
    <dgm:pt modelId="{66816B38-9E8B-4A5E-B9C1-E8C664CB7BE6}" type="sibTrans" cxnId="{56069DFF-7D3F-4B43-BA58-85E3C8026B09}">
      <dgm:prSet/>
      <dgm:spPr/>
      <dgm:t>
        <a:bodyPr/>
        <a:lstStyle/>
        <a:p>
          <a:endParaRPr lang="en-US"/>
        </a:p>
      </dgm:t>
    </dgm:pt>
    <dgm:pt modelId="{0BDDA237-6374-4F3D-B039-0EA59A5621B9}">
      <dgm:prSet phldrT="[Text]" custT="1"/>
      <dgm:spPr>
        <a:solidFill>
          <a:schemeClr val="bg2">
            <a:lumMod val="10000"/>
          </a:schemeClr>
        </a:solidFill>
      </dgm:spPr>
      <dgm:t>
        <a:bodyPr/>
        <a:lstStyle/>
        <a:p>
          <a:r>
            <a:rPr lang="en-US" sz="3200"/>
            <a:t>It improves hand and eye co-ordination</a:t>
          </a:r>
        </a:p>
      </dgm:t>
    </dgm:pt>
    <dgm:pt modelId="{1A4EC8DA-A9B1-4C0C-B67C-84BF206A243D}" type="parTrans" cxnId="{10B08CCC-C8E3-480D-9E8E-D33A82E42E31}">
      <dgm:prSet/>
      <dgm:spPr/>
      <dgm:t>
        <a:bodyPr/>
        <a:lstStyle/>
        <a:p>
          <a:endParaRPr lang="en-IN"/>
        </a:p>
      </dgm:t>
    </dgm:pt>
    <dgm:pt modelId="{E889E81B-4A8E-4D24-9702-961BE04898A3}" type="sibTrans" cxnId="{10B08CCC-C8E3-480D-9E8E-D33A82E42E31}">
      <dgm:prSet/>
      <dgm:spPr/>
      <dgm:t>
        <a:bodyPr/>
        <a:lstStyle/>
        <a:p>
          <a:endParaRPr lang="en-IN"/>
        </a:p>
      </dgm:t>
    </dgm:pt>
    <dgm:pt modelId="{05FE45BD-E31F-44E5-BE5F-EC617564A533}" type="pres">
      <dgm:prSet presAssocID="{099B8D36-BCFD-4F21-B524-CAD47CE36655}" presName="Name0" presStyleCnt="0">
        <dgm:presLayoutVars>
          <dgm:chMax val="1"/>
          <dgm:chPref val="1"/>
          <dgm:dir/>
          <dgm:animOne val="branch"/>
          <dgm:animLvl val="lvl"/>
        </dgm:presLayoutVars>
      </dgm:prSet>
      <dgm:spPr/>
    </dgm:pt>
    <dgm:pt modelId="{11B3E1CF-3206-49F1-90D2-D9264A68EA1B}" type="pres">
      <dgm:prSet presAssocID="{1B7B2C21-0952-435C-AEE2-20FBAAB88BDC}" presName="singleCycle" presStyleCnt="0"/>
      <dgm:spPr/>
    </dgm:pt>
    <dgm:pt modelId="{87F70CB7-11F3-41E0-BB67-EBF8A2DAC062}" type="pres">
      <dgm:prSet presAssocID="{1B7B2C21-0952-435C-AEE2-20FBAAB88BDC}" presName="singleCenter" presStyleLbl="node1" presStyleIdx="0" presStyleCnt="3" custScaleX="294246" custScaleY="80821" custLinFactNeighborY="225">
        <dgm:presLayoutVars>
          <dgm:chMax val="7"/>
          <dgm:chPref val="7"/>
        </dgm:presLayoutVars>
      </dgm:prSet>
      <dgm:spPr/>
    </dgm:pt>
    <dgm:pt modelId="{A61FEFF3-E1A2-47B1-A6E0-543D94A9D0D7}" type="pres">
      <dgm:prSet presAssocID="{9326FE24-5FB5-4452-B4FD-CAA1CCB2C71E}" presName="Name56" presStyleLbl="parChTrans1D2" presStyleIdx="0" presStyleCnt="2"/>
      <dgm:spPr/>
    </dgm:pt>
    <dgm:pt modelId="{D67D2D00-5D39-41E8-902C-BFDFE93818CD}" type="pres">
      <dgm:prSet presAssocID="{E3F7333E-D74C-4F65-B714-E0860325B47B}" presName="text0" presStyleLbl="node1" presStyleIdx="1" presStyleCnt="3" custScaleX="400847" custScaleY="116263" custRadScaleRad="182018" custRadScaleInc="130811">
        <dgm:presLayoutVars>
          <dgm:bulletEnabled val="1"/>
        </dgm:presLayoutVars>
      </dgm:prSet>
      <dgm:spPr/>
    </dgm:pt>
    <dgm:pt modelId="{35B5EE89-8AAA-413E-A290-D819E0A4FE1E}" type="pres">
      <dgm:prSet presAssocID="{1A4EC8DA-A9B1-4C0C-B67C-84BF206A243D}" presName="Name56" presStyleLbl="parChTrans1D2" presStyleIdx="1" presStyleCnt="2"/>
      <dgm:spPr/>
    </dgm:pt>
    <dgm:pt modelId="{CFF810FC-1BE2-4978-B1C0-9BF50FD03795}" type="pres">
      <dgm:prSet presAssocID="{0BDDA237-6374-4F3D-B039-0EA59A5621B9}" presName="text0" presStyleLbl="node1" presStyleIdx="2" presStyleCnt="3" custScaleX="413951" custScaleY="119842" custRadScaleRad="137601" custRadScaleInc="58251">
        <dgm:presLayoutVars>
          <dgm:bulletEnabled val="1"/>
        </dgm:presLayoutVars>
      </dgm:prSet>
      <dgm:spPr/>
    </dgm:pt>
  </dgm:ptLst>
  <dgm:cxnLst>
    <dgm:cxn modelId="{F558E30A-DA9C-40AF-ACD8-5D31E79A6A0F}" type="presOf" srcId="{1A4EC8DA-A9B1-4C0C-B67C-84BF206A243D}" destId="{35B5EE89-8AAA-413E-A290-D819E0A4FE1E}" srcOrd="0" destOrd="0" presId="urn:microsoft.com/office/officeart/2008/layout/RadialCluster"/>
    <dgm:cxn modelId="{5461A327-B3D9-4781-A29C-1FC3C17785F5}" srcId="{099B8D36-BCFD-4F21-B524-CAD47CE36655}" destId="{1B7B2C21-0952-435C-AEE2-20FBAAB88BDC}" srcOrd="0" destOrd="0" parTransId="{52C4A858-9767-439B-A2B5-8214DA02776E}" sibTransId="{24407F69-88A6-4F3B-89F4-E890550698DF}"/>
    <dgm:cxn modelId="{0318C236-9225-4DAC-8DE3-BD8CA977C430}" type="presOf" srcId="{1B7B2C21-0952-435C-AEE2-20FBAAB88BDC}" destId="{87F70CB7-11F3-41E0-BB67-EBF8A2DAC062}" srcOrd="0" destOrd="0" presId="urn:microsoft.com/office/officeart/2008/layout/RadialCluster"/>
    <dgm:cxn modelId="{401ECE46-D9B5-40E1-B317-B0F8A650F414}" type="presOf" srcId="{099B8D36-BCFD-4F21-B524-CAD47CE36655}" destId="{05FE45BD-E31F-44E5-BE5F-EC617564A533}" srcOrd="0" destOrd="0" presId="urn:microsoft.com/office/officeart/2008/layout/RadialCluster"/>
    <dgm:cxn modelId="{79A82190-8C58-4F67-A325-4A5DE21CA1C1}" type="presOf" srcId="{E3F7333E-D74C-4F65-B714-E0860325B47B}" destId="{D67D2D00-5D39-41E8-902C-BFDFE93818CD}" srcOrd="0" destOrd="0" presId="urn:microsoft.com/office/officeart/2008/layout/RadialCluster"/>
    <dgm:cxn modelId="{10B08CCC-C8E3-480D-9E8E-D33A82E42E31}" srcId="{1B7B2C21-0952-435C-AEE2-20FBAAB88BDC}" destId="{0BDDA237-6374-4F3D-B039-0EA59A5621B9}" srcOrd="1" destOrd="0" parTransId="{1A4EC8DA-A9B1-4C0C-B67C-84BF206A243D}" sibTransId="{E889E81B-4A8E-4D24-9702-961BE04898A3}"/>
    <dgm:cxn modelId="{B7CCCBCE-A8AC-4560-81C5-2B65768CAB64}" type="presOf" srcId="{0BDDA237-6374-4F3D-B039-0EA59A5621B9}" destId="{CFF810FC-1BE2-4978-B1C0-9BF50FD03795}" srcOrd="0" destOrd="0" presId="urn:microsoft.com/office/officeart/2008/layout/RadialCluster"/>
    <dgm:cxn modelId="{783347DF-5C74-4EDC-9FE7-81D3B3E43DE2}" type="presOf" srcId="{9326FE24-5FB5-4452-B4FD-CAA1CCB2C71E}" destId="{A61FEFF3-E1A2-47B1-A6E0-543D94A9D0D7}" srcOrd="0" destOrd="0" presId="urn:microsoft.com/office/officeart/2008/layout/RadialCluster"/>
    <dgm:cxn modelId="{56069DFF-7D3F-4B43-BA58-85E3C8026B09}" srcId="{1B7B2C21-0952-435C-AEE2-20FBAAB88BDC}" destId="{E3F7333E-D74C-4F65-B714-E0860325B47B}" srcOrd="0" destOrd="0" parTransId="{9326FE24-5FB5-4452-B4FD-CAA1CCB2C71E}" sibTransId="{66816B38-9E8B-4A5E-B9C1-E8C664CB7BE6}"/>
    <dgm:cxn modelId="{D52C2D78-7152-41ED-8825-93556446B58D}" type="presParOf" srcId="{05FE45BD-E31F-44E5-BE5F-EC617564A533}" destId="{11B3E1CF-3206-49F1-90D2-D9264A68EA1B}" srcOrd="0" destOrd="0" presId="urn:microsoft.com/office/officeart/2008/layout/RadialCluster"/>
    <dgm:cxn modelId="{B477894C-D0E2-4E76-9945-47D178DF3CF6}" type="presParOf" srcId="{11B3E1CF-3206-49F1-90D2-D9264A68EA1B}" destId="{87F70CB7-11F3-41E0-BB67-EBF8A2DAC062}" srcOrd="0" destOrd="0" presId="urn:microsoft.com/office/officeart/2008/layout/RadialCluster"/>
    <dgm:cxn modelId="{5CE887AA-F2CA-47F7-B06C-A6BFF10D049F}" type="presParOf" srcId="{11B3E1CF-3206-49F1-90D2-D9264A68EA1B}" destId="{A61FEFF3-E1A2-47B1-A6E0-543D94A9D0D7}" srcOrd="1" destOrd="0" presId="urn:microsoft.com/office/officeart/2008/layout/RadialCluster"/>
    <dgm:cxn modelId="{8E9E4241-6BEB-4E6A-9011-9C2B74335E9F}" type="presParOf" srcId="{11B3E1CF-3206-49F1-90D2-D9264A68EA1B}" destId="{D67D2D00-5D39-41E8-902C-BFDFE93818CD}" srcOrd="2" destOrd="0" presId="urn:microsoft.com/office/officeart/2008/layout/RadialCluster"/>
    <dgm:cxn modelId="{2918B176-197D-49D9-A7A8-FFF2EDFAE66F}" type="presParOf" srcId="{11B3E1CF-3206-49F1-90D2-D9264A68EA1B}" destId="{35B5EE89-8AAA-413E-A290-D819E0A4FE1E}" srcOrd="3" destOrd="0" presId="urn:microsoft.com/office/officeart/2008/layout/RadialCluster"/>
    <dgm:cxn modelId="{A5CFA6EC-4AFE-45DC-962B-AB4BA7369AA4}" type="presParOf" srcId="{11B3E1CF-3206-49F1-90D2-D9264A68EA1B}" destId="{CFF810FC-1BE2-4978-B1C0-9BF50FD03795}" srcOrd="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E8ADC-ECFF-467E-9FBD-7D210D63877E}">
      <dsp:nvSpPr>
        <dsp:cNvPr id="0" name=""/>
        <dsp:cNvSpPr/>
      </dsp:nvSpPr>
      <dsp:spPr>
        <a:xfrm rot="5400000">
          <a:off x="-154531" y="224062"/>
          <a:ext cx="1476265" cy="1033386"/>
        </a:xfrm>
        <a:prstGeom prst="chevron">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effectLst>
                <a:glow rad="228600">
                  <a:schemeClr val="accent2">
                    <a:satMod val="175000"/>
                    <a:alpha val="40000"/>
                  </a:schemeClr>
                </a:glow>
              </a:effectLst>
            </a:rPr>
            <a:t>Week 1</a:t>
          </a:r>
        </a:p>
      </dsp:txBody>
      <dsp:txXfrm rot="-5400000">
        <a:off x="66909" y="519315"/>
        <a:ext cx="1033386" cy="442879"/>
      </dsp:txXfrm>
    </dsp:sp>
    <dsp:sp modelId="{5CD02900-629B-4EF7-8502-E11447FDED71}">
      <dsp:nvSpPr>
        <dsp:cNvPr id="0" name=""/>
        <dsp:cNvSpPr/>
      </dsp:nvSpPr>
      <dsp:spPr>
        <a:xfrm rot="5400000">
          <a:off x="5048629" y="-3857308"/>
          <a:ext cx="959572" cy="8679434"/>
        </a:xfrm>
        <a:prstGeom prst="round2SameRect">
          <a:avLst/>
        </a:prstGeom>
        <a:solidFill>
          <a:schemeClr val="accent1">
            <a:lumMod val="20000"/>
            <a:lumOff val="80000"/>
          </a:schemeClr>
        </a:solidFill>
        <a:ln w="12700" cap="rnd" cmpd="sng" algn="ctr">
          <a:solidFill>
            <a:schemeClr val="accent1"/>
          </a:solidFill>
          <a:prstDash val="solid"/>
        </a:ln>
        <a:effectLst/>
        <a:scene3d>
          <a:camera prst="orthographicFront"/>
          <a:lightRig rig="flat" dir="t"/>
        </a:scene3d>
        <a:sp3d extrusionH="12700"/>
      </dsp:spPr>
      <dsp:style>
        <a:lnRef idx="1">
          <a:schemeClr val="accent1"/>
        </a:lnRef>
        <a:fillRef idx="2">
          <a:schemeClr val="accent1"/>
        </a:fillRef>
        <a:effectRef idx="1">
          <a:schemeClr val="accent1"/>
        </a:effectRef>
        <a:fontRef idx="minor">
          <a:schemeClr val="dk1"/>
        </a:fontRef>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t>Project selection</a:t>
          </a:r>
        </a:p>
        <a:p>
          <a:pPr marL="171450" lvl="1" indent="-171450" algn="l" defTabSz="844550">
            <a:lnSpc>
              <a:spcPct val="90000"/>
            </a:lnSpc>
            <a:spcBef>
              <a:spcPct val="0"/>
            </a:spcBef>
            <a:spcAft>
              <a:spcPct val="15000"/>
            </a:spcAft>
            <a:buChar char="•"/>
          </a:pPr>
          <a:r>
            <a:rPr lang="en-US" sz="1900" kern="1200"/>
            <a:t>Understanding and studying about the project</a:t>
          </a:r>
        </a:p>
        <a:p>
          <a:pPr marL="171450" lvl="1" indent="-171450" algn="l" defTabSz="844550">
            <a:lnSpc>
              <a:spcPct val="90000"/>
            </a:lnSpc>
            <a:spcBef>
              <a:spcPct val="0"/>
            </a:spcBef>
            <a:spcAft>
              <a:spcPct val="15000"/>
            </a:spcAft>
            <a:buChar char="•"/>
          </a:pPr>
          <a:r>
            <a:rPr lang="en-US" sz="1900" kern="1200"/>
            <a:t>Working on required components</a:t>
          </a:r>
        </a:p>
      </dsp:txBody>
      <dsp:txXfrm rot="-5400000">
        <a:off x="1188698" y="49465"/>
        <a:ext cx="8632592" cy="865888"/>
      </dsp:txXfrm>
    </dsp:sp>
    <dsp:sp modelId="{89A22F09-8C85-443A-BCAC-AAADB0A82C11}">
      <dsp:nvSpPr>
        <dsp:cNvPr id="0" name=""/>
        <dsp:cNvSpPr/>
      </dsp:nvSpPr>
      <dsp:spPr>
        <a:xfrm rot="5400000">
          <a:off x="-154531" y="1555945"/>
          <a:ext cx="1476265" cy="1033386"/>
        </a:xfrm>
        <a:prstGeom prst="chevron">
          <a:avLst/>
        </a:prstGeom>
        <a:gradFill rotWithShape="0">
          <a:gsLst>
            <a:gs pos="0">
              <a:schemeClr val="accent2">
                <a:hueOff val="-6459016"/>
                <a:satOff val="7446"/>
                <a:lumOff val="2483"/>
                <a:alphaOff val="0"/>
                <a:tint val="96000"/>
                <a:lumMod val="100000"/>
              </a:schemeClr>
            </a:gs>
            <a:gs pos="78000">
              <a:schemeClr val="accent2">
                <a:hueOff val="-6459016"/>
                <a:satOff val="7446"/>
                <a:lumOff val="2483"/>
                <a:alphaOff val="0"/>
                <a:shade val="94000"/>
                <a:lumMod val="94000"/>
              </a:schemeClr>
            </a:gs>
          </a:gsLst>
          <a:lin ang="5400000" scaled="0"/>
        </a:gradFill>
        <a:ln w="12700" cap="rnd" cmpd="sng" algn="ctr">
          <a:solidFill>
            <a:schemeClr val="accent2">
              <a:hueOff val="-6459016"/>
              <a:satOff val="7446"/>
              <a:lumOff val="2483"/>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effectLst>
                <a:glow rad="228600">
                  <a:schemeClr val="accent2">
                    <a:satMod val="175000"/>
                    <a:alpha val="40000"/>
                  </a:schemeClr>
                </a:glow>
              </a:effectLst>
            </a:rPr>
            <a:t>Week 2</a:t>
          </a:r>
        </a:p>
      </dsp:txBody>
      <dsp:txXfrm rot="-5400000">
        <a:off x="66909" y="1851198"/>
        <a:ext cx="1033386" cy="442879"/>
      </dsp:txXfrm>
    </dsp:sp>
    <dsp:sp modelId="{CA23BC64-8559-4AD4-85B2-9812D1833C2B}">
      <dsp:nvSpPr>
        <dsp:cNvPr id="0" name=""/>
        <dsp:cNvSpPr/>
      </dsp:nvSpPr>
      <dsp:spPr>
        <a:xfrm rot="5400000">
          <a:off x="5048629" y="-2534884"/>
          <a:ext cx="959572" cy="8698352"/>
        </a:xfrm>
        <a:prstGeom prst="round2SameRect">
          <a:avLst/>
        </a:prstGeom>
        <a:solidFill>
          <a:schemeClr val="accent1">
            <a:lumMod val="20000"/>
            <a:lumOff val="80000"/>
          </a:schemeClr>
        </a:solidFill>
        <a:ln w="12700" cap="rnd" cmpd="sng" algn="ctr">
          <a:solidFill>
            <a:schemeClr val="accent1"/>
          </a:solidFill>
          <a:prstDash val="solid"/>
        </a:ln>
        <a:effectLst/>
        <a:scene3d>
          <a:camera prst="orthographicFront"/>
          <a:lightRig rig="flat" dir="t"/>
        </a:scene3d>
        <a:sp3d extrusionH="12700"/>
      </dsp:spPr>
      <dsp:style>
        <a:lnRef idx="1">
          <a:schemeClr val="accent1"/>
        </a:lnRef>
        <a:fillRef idx="2">
          <a:schemeClr val="accent1"/>
        </a:fillRef>
        <a:effectRef idx="1">
          <a:schemeClr val="accent1"/>
        </a:effectRef>
        <a:fontRef idx="minor">
          <a:schemeClr val="dk1"/>
        </a:fontRef>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t>Project agenda determination</a:t>
          </a:r>
        </a:p>
        <a:p>
          <a:pPr marL="171450" lvl="1" indent="-171450" algn="l" defTabSz="844550">
            <a:lnSpc>
              <a:spcPct val="90000"/>
            </a:lnSpc>
            <a:spcBef>
              <a:spcPct val="0"/>
            </a:spcBef>
            <a:spcAft>
              <a:spcPct val="15000"/>
            </a:spcAft>
            <a:buChar char="•"/>
          </a:pPr>
          <a:r>
            <a:rPr lang="en-US" sz="1900" kern="1200"/>
            <a:t>Task distribution</a:t>
          </a:r>
        </a:p>
      </dsp:txBody>
      <dsp:txXfrm rot="-5400000">
        <a:off x="1179239" y="1381348"/>
        <a:ext cx="8651510" cy="865888"/>
      </dsp:txXfrm>
    </dsp:sp>
    <dsp:sp modelId="{1B6FAC22-7B5F-466B-B18D-EF58B029FB6A}">
      <dsp:nvSpPr>
        <dsp:cNvPr id="0" name=""/>
        <dsp:cNvSpPr/>
      </dsp:nvSpPr>
      <dsp:spPr>
        <a:xfrm rot="5400000">
          <a:off x="-154531" y="2887828"/>
          <a:ext cx="1476265" cy="1033386"/>
        </a:xfrm>
        <a:prstGeom prst="chevron">
          <a:avLst/>
        </a:prstGeom>
        <a:gradFill rotWithShape="0">
          <a:gsLst>
            <a:gs pos="0">
              <a:schemeClr val="accent2">
                <a:hueOff val="-12918031"/>
                <a:satOff val="14892"/>
                <a:lumOff val="4967"/>
                <a:alphaOff val="0"/>
                <a:tint val="96000"/>
                <a:lumMod val="100000"/>
              </a:schemeClr>
            </a:gs>
            <a:gs pos="78000">
              <a:schemeClr val="accent2">
                <a:hueOff val="-12918031"/>
                <a:satOff val="14892"/>
                <a:lumOff val="4967"/>
                <a:alphaOff val="0"/>
                <a:shade val="94000"/>
                <a:lumMod val="94000"/>
              </a:schemeClr>
            </a:gs>
          </a:gsLst>
          <a:lin ang="5400000" scaled="0"/>
        </a:gradFill>
        <a:ln w="12700" cap="rnd" cmpd="sng" algn="ctr">
          <a:solidFill>
            <a:schemeClr val="accent2">
              <a:hueOff val="-12918031"/>
              <a:satOff val="14892"/>
              <a:lumOff val="4967"/>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effectLst>
                <a:glow rad="228600">
                  <a:schemeClr val="accent2">
                    <a:satMod val="175000"/>
                    <a:alpha val="40000"/>
                  </a:schemeClr>
                </a:glow>
              </a:effectLst>
            </a:rPr>
            <a:t>Week 3</a:t>
          </a:r>
        </a:p>
      </dsp:txBody>
      <dsp:txXfrm rot="-5400000">
        <a:off x="66909" y="3183081"/>
        <a:ext cx="1033386" cy="442879"/>
      </dsp:txXfrm>
    </dsp:sp>
    <dsp:sp modelId="{155FE149-98DB-47E3-98E2-A7A6796DD05D}">
      <dsp:nvSpPr>
        <dsp:cNvPr id="0" name=""/>
        <dsp:cNvSpPr/>
      </dsp:nvSpPr>
      <dsp:spPr>
        <a:xfrm rot="5400000">
          <a:off x="5046836" y="-1192196"/>
          <a:ext cx="959572" cy="8676744"/>
        </a:xfrm>
        <a:prstGeom prst="round2SameRect">
          <a:avLst/>
        </a:prstGeom>
        <a:solidFill>
          <a:schemeClr val="accent1">
            <a:lumMod val="20000"/>
            <a:lumOff val="80000"/>
          </a:schemeClr>
        </a:solidFill>
        <a:ln w="12700" cap="rnd" cmpd="sng" algn="ctr">
          <a:solidFill>
            <a:schemeClr val="accent1"/>
          </a:solidFill>
          <a:prstDash val="solid"/>
        </a:ln>
        <a:effectLst/>
        <a:scene3d>
          <a:camera prst="orthographicFront"/>
          <a:lightRig rig="flat" dir="t"/>
        </a:scene3d>
        <a:sp3d extrusionH="12700"/>
      </dsp:spPr>
      <dsp:style>
        <a:lnRef idx="1">
          <a:schemeClr val="accent1"/>
        </a:lnRef>
        <a:fillRef idx="2">
          <a:schemeClr val="accent1"/>
        </a:fillRef>
        <a:effectRef idx="1">
          <a:schemeClr val="accent1"/>
        </a:effectRef>
        <a:fontRef idx="minor">
          <a:schemeClr val="dk1"/>
        </a:fontRef>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t>Model Making</a:t>
          </a:r>
        </a:p>
        <a:p>
          <a:pPr marL="171450" lvl="1" indent="-171450" algn="l" defTabSz="844550">
            <a:lnSpc>
              <a:spcPct val="90000"/>
            </a:lnSpc>
            <a:spcBef>
              <a:spcPct val="0"/>
            </a:spcBef>
            <a:spcAft>
              <a:spcPct val="15000"/>
            </a:spcAft>
            <a:buChar char="•"/>
          </a:pPr>
          <a:r>
            <a:rPr lang="en-US" sz="1900" kern="1200"/>
            <a:t>Coding</a:t>
          </a:r>
        </a:p>
        <a:p>
          <a:pPr marL="171450" lvl="1" indent="-171450" algn="l" defTabSz="844550">
            <a:lnSpc>
              <a:spcPct val="90000"/>
            </a:lnSpc>
            <a:spcBef>
              <a:spcPct val="0"/>
            </a:spcBef>
            <a:spcAft>
              <a:spcPct val="15000"/>
            </a:spcAft>
            <a:buChar char="•"/>
          </a:pPr>
          <a:r>
            <a:rPr lang="en-US" sz="1900" kern="1200"/>
            <a:t>Circuit generation</a:t>
          </a:r>
        </a:p>
      </dsp:txBody>
      <dsp:txXfrm rot="-5400000">
        <a:off x="1188250" y="2713232"/>
        <a:ext cx="8629902" cy="865888"/>
      </dsp:txXfrm>
    </dsp:sp>
    <dsp:sp modelId="{397A028E-2A2E-440A-9637-CAB8C8B04389}">
      <dsp:nvSpPr>
        <dsp:cNvPr id="0" name=""/>
        <dsp:cNvSpPr/>
      </dsp:nvSpPr>
      <dsp:spPr>
        <a:xfrm rot="5400000">
          <a:off x="-154531" y="4219711"/>
          <a:ext cx="1476265" cy="1033386"/>
        </a:xfrm>
        <a:prstGeom prst="chevron">
          <a:avLst/>
        </a:prstGeom>
        <a:gradFill rotWithShape="0">
          <a:gsLst>
            <a:gs pos="0">
              <a:schemeClr val="accent2">
                <a:hueOff val="-19377047"/>
                <a:satOff val="22338"/>
                <a:lumOff val="7450"/>
                <a:alphaOff val="0"/>
                <a:tint val="96000"/>
                <a:lumMod val="100000"/>
              </a:schemeClr>
            </a:gs>
            <a:gs pos="78000">
              <a:schemeClr val="accent2">
                <a:hueOff val="-19377047"/>
                <a:satOff val="22338"/>
                <a:lumOff val="7450"/>
                <a:alphaOff val="0"/>
                <a:shade val="94000"/>
                <a:lumMod val="94000"/>
              </a:schemeClr>
            </a:gs>
          </a:gsLst>
          <a:lin ang="5400000" scaled="0"/>
        </a:gra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effectLst>
                <a:glow rad="228600">
                  <a:schemeClr val="accent2">
                    <a:satMod val="175000"/>
                    <a:alpha val="40000"/>
                  </a:schemeClr>
                </a:glow>
              </a:effectLst>
            </a:rPr>
            <a:t>Week 4</a:t>
          </a:r>
        </a:p>
      </dsp:txBody>
      <dsp:txXfrm rot="-5400000">
        <a:off x="66909" y="4514964"/>
        <a:ext cx="1033386" cy="442879"/>
      </dsp:txXfrm>
    </dsp:sp>
    <dsp:sp modelId="{8BA370A3-4D64-4802-8CDA-EA9CE384B520}">
      <dsp:nvSpPr>
        <dsp:cNvPr id="0" name=""/>
        <dsp:cNvSpPr/>
      </dsp:nvSpPr>
      <dsp:spPr>
        <a:xfrm rot="5400000">
          <a:off x="5046836" y="148831"/>
          <a:ext cx="959572" cy="8658453"/>
        </a:xfrm>
        <a:prstGeom prst="round2SameRect">
          <a:avLst/>
        </a:prstGeom>
        <a:solidFill>
          <a:schemeClr val="accent1">
            <a:lumMod val="20000"/>
            <a:lumOff val="80000"/>
          </a:schemeClr>
        </a:solidFill>
        <a:ln w="12700" cap="rnd" cmpd="sng" algn="ctr">
          <a:solidFill>
            <a:schemeClr val="accent1"/>
          </a:solidFill>
          <a:prstDash val="solid"/>
        </a:ln>
        <a:effectLst/>
        <a:scene3d>
          <a:camera prst="orthographicFront"/>
          <a:lightRig rig="flat" dir="t"/>
        </a:scene3d>
        <a:sp3d extrusionH="12700"/>
      </dsp:spPr>
      <dsp:style>
        <a:lnRef idx="1">
          <a:schemeClr val="accent1"/>
        </a:lnRef>
        <a:fillRef idx="2">
          <a:schemeClr val="accent1"/>
        </a:fillRef>
        <a:effectRef idx="1">
          <a:schemeClr val="accent1"/>
        </a:effectRef>
        <a:fontRef idx="minor">
          <a:schemeClr val="dk1"/>
        </a:fontRef>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t>Execution </a:t>
          </a:r>
        </a:p>
        <a:p>
          <a:pPr marL="171450" lvl="1" indent="-171450" algn="l" defTabSz="844550">
            <a:lnSpc>
              <a:spcPct val="90000"/>
            </a:lnSpc>
            <a:spcBef>
              <a:spcPct val="0"/>
            </a:spcBef>
            <a:spcAft>
              <a:spcPct val="15000"/>
            </a:spcAft>
            <a:buChar char="•"/>
          </a:pPr>
          <a:r>
            <a:rPr lang="en-US" sz="1900" kern="1200"/>
            <a:t>Working on errors and their removal</a:t>
          </a:r>
        </a:p>
        <a:p>
          <a:pPr marL="171450" lvl="1" indent="-171450" algn="l" defTabSz="844550">
            <a:lnSpc>
              <a:spcPct val="90000"/>
            </a:lnSpc>
            <a:spcBef>
              <a:spcPct val="0"/>
            </a:spcBef>
            <a:spcAft>
              <a:spcPct val="15000"/>
            </a:spcAft>
            <a:buChar char="•"/>
          </a:pPr>
          <a:r>
            <a:rPr lang="en-US" sz="1900" kern="1200"/>
            <a:t>Design</a:t>
          </a:r>
        </a:p>
      </dsp:txBody>
      <dsp:txXfrm rot="-5400000">
        <a:off x="1197396" y="4045113"/>
        <a:ext cx="8611611" cy="865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E0DE2-8154-4BC4-B673-5BB3D93FD2AB}">
      <dsp:nvSpPr>
        <dsp:cNvPr id="0" name=""/>
        <dsp:cNvSpPr/>
      </dsp:nvSpPr>
      <dsp:spPr>
        <a:xfrm>
          <a:off x="6551785" y="3963662"/>
          <a:ext cx="2879484" cy="1865253"/>
        </a:xfrm>
        <a:prstGeom prst="roundRect">
          <a:avLst>
            <a:gd name="adj" fmla="val 10000"/>
          </a:avLst>
        </a:prstGeom>
        <a:solidFill>
          <a:schemeClr val="accent2"/>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a:t>Project selection</a:t>
          </a:r>
        </a:p>
        <a:p>
          <a:pPr marL="114300" lvl="1" indent="-114300" algn="l" defTabSz="577850">
            <a:lnSpc>
              <a:spcPct val="90000"/>
            </a:lnSpc>
            <a:spcBef>
              <a:spcPct val="0"/>
            </a:spcBef>
            <a:spcAft>
              <a:spcPct val="15000"/>
            </a:spcAft>
            <a:buChar char="•"/>
          </a:pPr>
          <a:r>
            <a:rPr lang="en-US" sz="1300" kern="1200"/>
            <a:t>Agenda and co-ordination</a:t>
          </a:r>
        </a:p>
        <a:p>
          <a:pPr marL="114300" lvl="1" indent="-114300" algn="l" defTabSz="577850">
            <a:lnSpc>
              <a:spcPct val="90000"/>
            </a:lnSpc>
            <a:spcBef>
              <a:spcPct val="0"/>
            </a:spcBef>
            <a:spcAft>
              <a:spcPct val="15000"/>
            </a:spcAft>
            <a:buChar char="•"/>
          </a:pPr>
          <a:r>
            <a:rPr lang="en-US" sz="1300" kern="1200"/>
            <a:t>Working on errors</a:t>
          </a:r>
        </a:p>
        <a:p>
          <a:pPr marL="114300" lvl="1" indent="-114300" algn="l" defTabSz="577850" rtl="0">
            <a:lnSpc>
              <a:spcPct val="90000"/>
            </a:lnSpc>
            <a:spcBef>
              <a:spcPct val="0"/>
            </a:spcBef>
            <a:spcAft>
              <a:spcPct val="15000"/>
            </a:spcAft>
            <a:buChar char="•"/>
          </a:pPr>
          <a:r>
            <a:rPr lang="en-US" sz="1300" kern="1200">
              <a:latin typeface="Trebuchet MS" panose="020B0603020202020204"/>
            </a:rPr>
            <a:t>Arduino Programming</a:t>
          </a:r>
          <a:endParaRPr lang="en-US" sz="1300" kern="1200"/>
        </a:p>
        <a:p>
          <a:pPr marL="114300" lvl="1" indent="-114300" algn="l" defTabSz="577850">
            <a:lnSpc>
              <a:spcPct val="90000"/>
            </a:lnSpc>
            <a:spcBef>
              <a:spcPct val="0"/>
            </a:spcBef>
            <a:spcAft>
              <a:spcPct val="15000"/>
            </a:spcAft>
            <a:buChar char="•"/>
          </a:pPr>
          <a:endParaRPr lang="en-US" sz="1300" b="0" i="0" kern="1200">
            <a:effectLst>
              <a:outerShdw blurRad="38100" dist="38100" dir="2700000" algn="tl">
                <a:srgbClr val="000000">
                  <a:alpha val="43137"/>
                </a:srgbClr>
              </a:outerShdw>
            </a:effectLst>
            <a:latin typeface="Trebuchet MS" panose="020B0603020202020204"/>
          </a:endParaRPr>
        </a:p>
      </dsp:txBody>
      <dsp:txXfrm>
        <a:off x="7456604" y="4470950"/>
        <a:ext cx="1933691" cy="1316991"/>
      </dsp:txXfrm>
    </dsp:sp>
    <dsp:sp modelId="{8CB1CB46-034B-4901-BC01-F4E538CD021A}">
      <dsp:nvSpPr>
        <dsp:cNvPr id="0" name=""/>
        <dsp:cNvSpPr/>
      </dsp:nvSpPr>
      <dsp:spPr>
        <a:xfrm>
          <a:off x="1853679" y="3963662"/>
          <a:ext cx="2879484" cy="1865253"/>
        </a:xfrm>
        <a:prstGeom prst="roundRect">
          <a:avLst>
            <a:gd name="adj" fmla="val 10000"/>
          </a:avLst>
        </a:prstGeom>
        <a:solidFill>
          <a:schemeClr val="accent2">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Trebuchet MS" panose="020B0603020202020204"/>
            </a:rPr>
            <a:t> </a:t>
          </a:r>
          <a:r>
            <a:rPr lang="en-US" sz="1300" kern="1200"/>
            <a:t>Design</a:t>
          </a:r>
        </a:p>
        <a:p>
          <a:pPr marL="114300" lvl="1" indent="-114300" algn="l" defTabSz="577850" rtl="0">
            <a:lnSpc>
              <a:spcPct val="90000"/>
            </a:lnSpc>
            <a:spcBef>
              <a:spcPct val="0"/>
            </a:spcBef>
            <a:spcAft>
              <a:spcPct val="15000"/>
            </a:spcAft>
            <a:buChar char="•"/>
          </a:pPr>
          <a:r>
            <a:rPr lang="en-US" sz="1300" kern="1200">
              <a:latin typeface="Trebuchet MS" panose="020B0603020202020204"/>
            </a:rPr>
            <a:t> </a:t>
          </a:r>
          <a:r>
            <a:rPr lang="en-US" sz="1300" kern="1200"/>
            <a:t>Explanation</a:t>
          </a:r>
        </a:p>
        <a:p>
          <a:pPr marL="114300" lvl="1" indent="-114300" algn="l" defTabSz="577850">
            <a:lnSpc>
              <a:spcPct val="90000"/>
            </a:lnSpc>
            <a:spcBef>
              <a:spcPct val="0"/>
            </a:spcBef>
            <a:spcAft>
              <a:spcPct val="15000"/>
            </a:spcAft>
            <a:buChar char="•"/>
          </a:pPr>
          <a:endParaRPr lang="en-US" sz="1300" kern="1200"/>
        </a:p>
      </dsp:txBody>
      <dsp:txXfrm>
        <a:off x="1894653" y="4470950"/>
        <a:ext cx="1933691" cy="1316991"/>
      </dsp:txXfrm>
    </dsp:sp>
    <dsp:sp modelId="{96FD6CD1-5BBD-4F50-AFB1-17027B36C9F8}">
      <dsp:nvSpPr>
        <dsp:cNvPr id="0" name=""/>
        <dsp:cNvSpPr/>
      </dsp:nvSpPr>
      <dsp:spPr>
        <a:xfrm>
          <a:off x="6551785" y="0"/>
          <a:ext cx="2879484" cy="1865253"/>
        </a:xfrm>
        <a:prstGeom prst="roundRect">
          <a:avLst>
            <a:gd name="adj" fmla="val 10000"/>
          </a:avLst>
        </a:prstGeom>
        <a:solidFill>
          <a:schemeClr val="accent2"/>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a:t>Arduino programming</a:t>
          </a:r>
        </a:p>
        <a:p>
          <a:pPr marL="114300" lvl="1" indent="-114300" algn="l" defTabSz="577850">
            <a:lnSpc>
              <a:spcPct val="90000"/>
            </a:lnSpc>
            <a:spcBef>
              <a:spcPct val="0"/>
            </a:spcBef>
            <a:spcAft>
              <a:spcPct val="15000"/>
            </a:spcAft>
            <a:buChar char="•"/>
          </a:pPr>
          <a:r>
            <a:rPr lang="en-US" sz="1300" kern="1200"/>
            <a:t>Circuit studying and </a:t>
          </a:r>
          <a:r>
            <a:rPr lang="en-US" sz="1300" kern="1200">
              <a:latin typeface="Trebuchet MS" panose="020B0603020202020204"/>
            </a:rPr>
            <a:t>explanation</a:t>
          </a:r>
          <a:endParaRPr lang="en-US" sz="1300" kern="1200"/>
        </a:p>
      </dsp:txBody>
      <dsp:txXfrm>
        <a:off x="7456604" y="40974"/>
        <a:ext cx="1933691" cy="1316991"/>
      </dsp:txXfrm>
    </dsp:sp>
    <dsp:sp modelId="{4A9D2C85-F8AA-4AD3-9456-A0935B6A02A5}">
      <dsp:nvSpPr>
        <dsp:cNvPr id="0" name=""/>
        <dsp:cNvSpPr/>
      </dsp:nvSpPr>
      <dsp:spPr>
        <a:xfrm>
          <a:off x="1753904" y="0"/>
          <a:ext cx="2912656" cy="1865253"/>
        </a:xfrm>
        <a:prstGeom prst="roundRect">
          <a:avLst>
            <a:gd name="adj" fmla="val 10000"/>
          </a:avLst>
        </a:prstGeom>
        <a:solidFill>
          <a:schemeClr val="accent2"/>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kern="1200"/>
            <a:t>Model making</a:t>
          </a:r>
        </a:p>
        <a:p>
          <a:pPr marL="114300" lvl="1" indent="-114300" algn="l" defTabSz="577850">
            <a:lnSpc>
              <a:spcPct val="90000"/>
            </a:lnSpc>
            <a:spcBef>
              <a:spcPct val="0"/>
            </a:spcBef>
            <a:spcAft>
              <a:spcPct val="15000"/>
            </a:spcAft>
            <a:buFont typeface="Arial" panose="020B0604020202020204" pitchFamily="34" charset="0"/>
            <a:buChar char="•"/>
          </a:pPr>
          <a:r>
            <a:rPr lang="en-US" sz="1300" kern="1200"/>
            <a:t>Model video</a:t>
          </a:r>
        </a:p>
        <a:p>
          <a:pPr marL="114300" lvl="1" indent="-114300" algn="l" defTabSz="577850">
            <a:lnSpc>
              <a:spcPct val="90000"/>
            </a:lnSpc>
            <a:spcBef>
              <a:spcPct val="0"/>
            </a:spcBef>
            <a:spcAft>
              <a:spcPct val="15000"/>
            </a:spcAft>
            <a:buFont typeface="Arial" panose="020B0604020202020204" pitchFamily="34" charset="0"/>
            <a:buNone/>
          </a:pPr>
          <a:endParaRPr lang="en-US" sz="1300" kern="1200"/>
        </a:p>
        <a:p>
          <a:pPr marL="114300" lvl="1" indent="-114300" algn="l" defTabSz="577850">
            <a:lnSpc>
              <a:spcPct val="90000"/>
            </a:lnSpc>
            <a:spcBef>
              <a:spcPct val="0"/>
            </a:spcBef>
            <a:spcAft>
              <a:spcPct val="15000"/>
            </a:spcAft>
            <a:buFont typeface="Arial" panose="020B0604020202020204" pitchFamily="34" charset="0"/>
            <a:buNone/>
          </a:pPr>
          <a:endParaRPr lang="en-US" sz="1300" kern="1200"/>
        </a:p>
      </dsp:txBody>
      <dsp:txXfrm>
        <a:off x="1794878" y="40974"/>
        <a:ext cx="1956911" cy="1316991"/>
      </dsp:txXfrm>
    </dsp:sp>
    <dsp:sp modelId="{A7EC31AA-3E7C-4D5B-9339-DD5C9F1D01D4}">
      <dsp:nvSpPr>
        <dsp:cNvPr id="0" name=""/>
        <dsp:cNvSpPr/>
      </dsp:nvSpPr>
      <dsp:spPr>
        <a:xfrm>
          <a:off x="3051971" y="332248"/>
          <a:ext cx="2523920" cy="2523920"/>
        </a:xfrm>
        <a:prstGeom prst="pieWedge">
          <a:avLst/>
        </a:prstGeom>
        <a:solidFill>
          <a:schemeClr val="accent2">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1" i="0" kern="1200">
              <a:solidFill>
                <a:schemeClr val="bg1"/>
              </a:solidFill>
              <a:effectLst>
                <a:outerShdw blurRad="38100" dist="38100" dir="2700000" algn="tl">
                  <a:srgbClr val="000000">
                    <a:alpha val="43137"/>
                  </a:srgbClr>
                </a:outerShdw>
              </a:effectLst>
              <a:latin typeface="Centaur"/>
            </a:rPr>
            <a:t>Shubham</a:t>
          </a:r>
        </a:p>
      </dsp:txBody>
      <dsp:txXfrm>
        <a:off x="3791210" y="1071487"/>
        <a:ext cx="1784681" cy="1784681"/>
      </dsp:txXfrm>
    </dsp:sp>
    <dsp:sp modelId="{8EA26C7E-C4E9-4735-BB2C-E60D77111351}">
      <dsp:nvSpPr>
        <dsp:cNvPr id="0" name=""/>
        <dsp:cNvSpPr/>
      </dsp:nvSpPr>
      <dsp:spPr>
        <a:xfrm rot="5400000">
          <a:off x="5692470" y="332248"/>
          <a:ext cx="2523920" cy="2523920"/>
        </a:xfrm>
        <a:prstGeom prst="pieWedge">
          <a:avLst/>
        </a:prstGeom>
        <a:solidFill>
          <a:schemeClr val="accent2">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1" i="0" kern="1200">
              <a:solidFill>
                <a:schemeClr val="bg1"/>
              </a:solidFill>
              <a:effectLst>
                <a:outerShdw blurRad="38100" dist="38100" dir="2700000" algn="tl">
                  <a:srgbClr val="000000">
                    <a:alpha val="43137"/>
                  </a:srgbClr>
                </a:outerShdw>
              </a:effectLst>
              <a:latin typeface="Centaur"/>
            </a:rPr>
            <a:t>Rithick</a:t>
          </a:r>
        </a:p>
      </dsp:txBody>
      <dsp:txXfrm rot="-5400000">
        <a:off x="5692470" y="1071487"/>
        <a:ext cx="1784681" cy="1784681"/>
      </dsp:txXfrm>
    </dsp:sp>
    <dsp:sp modelId="{13AA9BE2-6F15-4673-9173-056CDCA5DD3C}">
      <dsp:nvSpPr>
        <dsp:cNvPr id="0" name=""/>
        <dsp:cNvSpPr/>
      </dsp:nvSpPr>
      <dsp:spPr>
        <a:xfrm rot="10800000">
          <a:off x="5692470" y="2972747"/>
          <a:ext cx="2523920" cy="2523920"/>
        </a:xfrm>
        <a:prstGeom prst="pieWedge">
          <a:avLst/>
        </a:prstGeom>
        <a:solidFill>
          <a:schemeClr val="accent2">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1" i="0" kern="1200">
              <a:solidFill>
                <a:schemeClr val="bg1"/>
              </a:solidFill>
              <a:effectLst>
                <a:outerShdw blurRad="38100" dist="38100" dir="2700000" algn="tl">
                  <a:srgbClr val="000000">
                    <a:alpha val="43137"/>
                  </a:srgbClr>
                </a:outerShdw>
              </a:effectLst>
              <a:latin typeface="Centaur"/>
            </a:rPr>
            <a:t>Sasmit</a:t>
          </a:r>
        </a:p>
      </dsp:txBody>
      <dsp:txXfrm rot="10800000">
        <a:off x="5692470" y="2972747"/>
        <a:ext cx="1784681" cy="1784681"/>
      </dsp:txXfrm>
    </dsp:sp>
    <dsp:sp modelId="{C930F85E-D5C4-4C0B-B0EB-D640BBC8AC7F}">
      <dsp:nvSpPr>
        <dsp:cNvPr id="0" name=""/>
        <dsp:cNvSpPr/>
      </dsp:nvSpPr>
      <dsp:spPr>
        <a:xfrm rot="16200000">
          <a:off x="3051971" y="2972747"/>
          <a:ext cx="2523920" cy="2523920"/>
        </a:xfrm>
        <a:prstGeom prst="pieWedge">
          <a:avLst/>
        </a:prstGeom>
        <a:solidFill>
          <a:schemeClr val="accent2">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1" i="0" kern="1200">
              <a:solidFill>
                <a:schemeClr val="bg1"/>
              </a:solidFill>
              <a:effectLst>
                <a:outerShdw blurRad="38100" dist="38100" dir="2700000" algn="tl">
                  <a:srgbClr val="000000">
                    <a:alpha val="43137"/>
                  </a:srgbClr>
                </a:outerShdw>
              </a:effectLst>
              <a:latin typeface="Centaur"/>
            </a:rPr>
            <a:t>Kshitija</a:t>
          </a:r>
        </a:p>
      </dsp:txBody>
      <dsp:txXfrm rot="5400000">
        <a:off x="3791210" y="2972747"/>
        <a:ext cx="1784681" cy="1784681"/>
      </dsp:txXfrm>
    </dsp:sp>
    <dsp:sp modelId="{45AE7681-5FE9-44E0-87D2-8C41850BF3FD}">
      <dsp:nvSpPr>
        <dsp:cNvPr id="0" name=""/>
        <dsp:cNvSpPr/>
      </dsp:nvSpPr>
      <dsp:spPr>
        <a:xfrm>
          <a:off x="5198470" y="2389855"/>
          <a:ext cx="871422" cy="757759"/>
        </a:xfrm>
        <a:prstGeom prst="circular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6C09EF-06CA-485F-9EBE-55BF3CBDC3E4}">
      <dsp:nvSpPr>
        <dsp:cNvPr id="0" name=""/>
        <dsp:cNvSpPr/>
      </dsp:nvSpPr>
      <dsp:spPr>
        <a:xfrm rot="10800000">
          <a:off x="5198470" y="2681301"/>
          <a:ext cx="871422" cy="757759"/>
        </a:xfrm>
        <a:prstGeom prst="circular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70CB7-11F3-41E0-BB67-EBF8A2DAC062}">
      <dsp:nvSpPr>
        <dsp:cNvPr id="0" name=""/>
        <dsp:cNvSpPr/>
      </dsp:nvSpPr>
      <dsp:spPr>
        <a:xfrm>
          <a:off x="3069091" y="2597586"/>
          <a:ext cx="6053817" cy="1662811"/>
        </a:xfrm>
        <a:prstGeom prst="roundRect">
          <a:avLst/>
        </a:prstGeom>
        <a:blipFill rotWithShape="0">
          <a:blip xmlns:r="http://schemas.openxmlformats.org/officeDocument/2006/relationships" r:embed="rId1"/>
          <a:tile tx="0" ty="0" sx="100000" sy="100000" flip="none" algn="tl"/>
        </a:blip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3600" b="1" u="none" kern="1200">
              <a:solidFill>
                <a:schemeClr val="tx2">
                  <a:lumMod val="50000"/>
                </a:schemeClr>
              </a:solidFill>
              <a:effectLst>
                <a:glow rad="63500">
                  <a:schemeClr val="accent1">
                    <a:satMod val="175000"/>
                    <a:alpha val="40000"/>
                  </a:schemeClr>
                </a:glow>
                <a:outerShdw blurRad="50800" dist="50800" dir="5400000" sx="102000" sy="102000" algn="ctr" rotWithShape="0">
                  <a:schemeClr val="bg1"/>
                </a:outerShdw>
                <a:reflection blurRad="6350" stA="60000" endA="900" endPos="60000" dist="60007" dir="5400000" sy="-100000" algn="bl" rotWithShape="0"/>
              </a:effectLst>
              <a:latin typeface="Times New Roman" panose="02020603050405020304" pitchFamily="18" charset="0"/>
              <a:cs typeface="Times New Roman" panose="02020603050405020304" pitchFamily="18" charset="0"/>
            </a:rPr>
            <a:t>REAL TIME</a:t>
          </a:r>
        </a:p>
        <a:p>
          <a:pPr marL="0" lvl="0" indent="0" algn="ctr" defTabSz="1600200">
            <a:lnSpc>
              <a:spcPct val="90000"/>
            </a:lnSpc>
            <a:spcBef>
              <a:spcPct val="0"/>
            </a:spcBef>
            <a:spcAft>
              <a:spcPct val="35000"/>
            </a:spcAft>
            <a:buNone/>
          </a:pPr>
          <a:r>
            <a:rPr lang="en-US" sz="3600" b="1" u="none" kern="1200">
              <a:solidFill>
                <a:schemeClr val="tx2">
                  <a:lumMod val="50000"/>
                </a:schemeClr>
              </a:solidFill>
              <a:effectLst>
                <a:glow rad="63500">
                  <a:schemeClr val="accent1">
                    <a:satMod val="175000"/>
                    <a:alpha val="40000"/>
                  </a:schemeClr>
                </a:glow>
                <a:outerShdw blurRad="50800" dist="50800" dir="5400000" sx="102000" sy="102000" algn="ctr" rotWithShape="0">
                  <a:schemeClr val="bg1"/>
                </a:outerShdw>
                <a:reflection blurRad="6350" stA="60000" endA="900" endPos="60000" dist="60007" dir="5400000" sy="-100000" algn="bl" rotWithShape="0"/>
              </a:effectLst>
              <a:latin typeface="Times New Roman" panose="02020603050405020304" pitchFamily="18" charset="0"/>
              <a:cs typeface="Times New Roman" panose="02020603050405020304" pitchFamily="18" charset="0"/>
            </a:rPr>
            <a:t>APPLICATIONS</a:t>
          </a:r>
          <a:endParaRPr lang="en-US" sz="3600" u="none" kern="1200">
            <a:solidFill>
              <a:schemeClr val="tx2">
                <a:lumMod val="50000"/>
              </a:schemeClr>
            </a:solidFill>
            <a:effectLst>
              <a:glow rad="63500">
                <a:schemeClr val="accent1">
                  <a:satMod val="175000"/>
                  <a:alpha val="40000"/>
                </a:schemeClr>
              </a:glow>
              <a:outerShdw blurRad="50800" dist="50800" dir="5400000" sx="102000" sy="102000" algn="ctr" rotWithShape="0">
                <a:schemeClr val="bg1"/>
              </a:outerShdw>
              <a:reflection blurRad="6350" stA="60000" endA="900" endPos="60000" dist="60007" dir="5400000" sy="-100000" algn="bl" rotWithShape="0"/>
            </a:effectLst>
          </a:endParaRPr>
        </a:p>
      </dsp:txBody>
      <dsp:txXfrm>
        <a:off x="3150263" y="2678758"/>
        <a:ext cx="5891473" cy="1500467"/>
      </dsp:txXfrm>
    </dsp:sp>
    <dsp:sp modelId="{A61FEFF3-E1A2-47B1-A6E0-543D94A9D0D7}">
      <dsp:nvSpPr>
        <dsp:cNvPr id="0" name=""/>
        <dsp:cNvSpPr/>
      </dsp:nvSpPr>
      <dsp:spPr>
        <a:xfrm rot="2081679">
          <a:off x="7191537" y="4597830"/>
          <a:ext cx="1185630" cy="0"/>
        </a:xfrm>
        <a:custGeom>
          <a:avLst/>
          <a:gdLst/>
          <a:ahLst/>
          <a:cxnLst/>
          <a:rect l="0" t="0" r="0" b="0"/>
          <a:pathLst>
            <a:path>
              <a:moveTo>
                <a:pt x="0" y="0"/>
              </a:moveTo>
              <a:lnTo>
                <a:pt x="1185630" y="0"/>
              </a:lnTo>
            </a:path>
          </a:pathLst>
        </a:custGeom>
        <a:noFill/>
        <a:ln w="15875"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67D2D00-5D39-41E8-902C-BFDFE93818CD}">
      <dsp:nvSpPr>
        <dsp:cNvPr id="0" name=""/>
        <dsp:cNvSpPr/>
      </dsp:nvSpPr>
      <dsp:spPr>
        <a:xfrm>
          <a:off x="6666492" y="4935262"/>
          <a:ext cx="5525507" cy="1602636"/>
        </a:xfrm>
        <a:prstGeom prst="roundRect">
          <a:avLst/>
        </a:prstGeom>
        <a:solidFill>
          <a:schemeClr val="bg2">
            <a:lumMod val="10000"/>
          </a:schemeClr>
        </a:soli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a:t>This game can be used in medical field by psychologists to test the overall concentration and consistency of a person </a:t>
          </a:r>
        </a:p>
      </dsp:txBody>
      <dsp:txXfrm>
        <a:off x="6744726" y="5013496"/>
        <a:ext cx="5369039" cy="1446168"/>
      </dsp:txXfrm>
    </dsp:sp>
    <dsp:sp modelId="{35B5EE89-8AAA-413E-A290-D819E0A4FE1E}">
      <dsp:nvSpPr>
        <dsp:cNvPr id="0" name=""/>
        <dsp:cNvSpPr/>
      </dsp:nvSpPr>
      <dsp:spPr>
        <a:xfrm rot="8554482">
          <a:off x="4081594" y="4574725"/>
          <a:ext cx="1034438" cy="0"/>
        </a:xfrm>
        <a:custGeom>
          <a:avLst/>
          <a:gdLst/>
          <a:ahLst/>
          <a:cxnLst/>
          <a:rect l="0" t="0" r="0" b="0"/>
          <a:pathLst>
            <a:path>
              <a:moveTo>
                <a:pt x="0" y="0"/>
              </a:moveTo>
              <a:lnTo>
                <a:pt x="1034438" y="0"/>
              </a:lnTo>
            </a:path>
          </a:pathLst>
        </a:custGeom>
        <a:noFill/>
        <a:ln w="15875"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FF810FC-1BE2-4978-B1C0-9BF50FD03795}">
      <dsp:nvSpPr>
        <dsp:cNvPr id="0" name=""/>
        <dsp:cNvSpPr/>
      </dsp:nvSpPr>
      <dsp:spPr>
        <a:xfrm>
          <a:off x="255638" y="4889053"/>
          <a:ext cx="5706140" cy="1651971"/>
        </a:xfrm>
        <a:prstGeom prst="roundRect">
          <a:avLst/>
        </a:prstGeom>
        <a:solidFill>
          <a:schemeClr val="bg2">
            <a:lumMod val="10000"/>
          </a:schemeClr>
        </a:soli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a:t>It improves hand and eye co-ordination</a:t>
          </a:r>
        </a:p>
      </dsp:txBody>
      <dsp:txXfrm>
        <a:off x="336281" y="4969696"/>
        <a:ext cx="5544854" cy="149068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1T06:24:17.211"/>
    </inkml:context>
    <inkml:brush xml:id="br0">
      <inkml:brushProperty name="width" value="0.1" units="cm"/>
      <inkml:brushProperty name="height" value="0.1" units="cm"/>
      <inkml:brushProperty name="color" value="#E71224"/>
    </inkml:brush>
  </inkml:definitions>
  <inkml:trace contextRef="#ctx0" brushRef="#br0">11836 3307 16383 0 0,'-9'0'0'0'0,"-3"0"-16383"0"0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78219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4553379"/>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00972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57957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182275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45796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105044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863695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79271116"/>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152368247"/>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42099336"/>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3213807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21106483"/>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4996795"/>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855137"/>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86143284"/>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251598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410481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367017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038567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863692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66186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04551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1993623"/>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426336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603537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62522508"/>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4B7E4EF-A1BD-40F4-AB7B-04F084DD991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731354927"/>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5940709"/>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932342334"/>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16974567"/>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57727085"/>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4999282"/>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4169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6388447"/>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833488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7158301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04672" y="320040"/>
            <a:ext cx="3657600" cy="320040"/>
          </a:xfrm>
        </p:spPr>
        <p:txBody>
          <a:bodyPr/>
          <a:lstStyle/>
          <a:p>
            <a:fld id="{69186D26-FA5F-4637-B602-B7C2DC34CFD4}" type="datetime1">
              <a:rPr lang="en-US" smtClean="0"/>
              <a:t>7/2/2022</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3796150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04672" y="320040"/>
            <a:ext cx="3657600" cy="320040"/>
          </a:xfrm>
        </p:spPr>
        <p:txBody>
          <a:bodyPr/>
          <a:lstStyle/>
          <a:p>
            <a:fld id="{8A7F15D8-96D1-4781-BC50-CA8A088B2FE4}" type="datetime1">
              <a:rPr lang="en-US" smtClean="0"/>
              <a:t>7/2/2022</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7764994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372158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84798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8361736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a:xfrm>
            <a:off x="804672" y="6227064"/>
            <a:ext cx="5942203" cy="320040"/>
          </a:xfrm>
        </p:spPr>
        <p:txBody>
          <a:bodyPr/>
          <a:lstStyle/>
          <a:p>
            <a:pPr algn="l"/>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3447722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03371520"/>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04672" y="320040"/>
            <a:ext cx="3657600" cy="320040"/>
          </a:xfrm>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616454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2474481"/>
      </p:ext>
    </p:extLst>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8637023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70995730"/>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5299752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01084281"/>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FA2B21-3FCD-4721-B95C-427943F61125}"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27488889"/>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641366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02289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83960062"/>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139092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621941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83540983"/>
      </p:ext>
    </p:extLst>
  </p:cSld>
  <p:clrMapOvr>
    <a:masterClrMapping/>
  </p:clrMapOvr>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68080948"/>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510236998"/>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16023811"/>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46994202"/>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8624853"/>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30946833"/>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38536685"/>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90303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52693297"/>
      </p:ext>
    </p:extLst>
  </p:cSld>
  <p:clrMapOvr>
    <a:masterClrMapping/>
  </p:clrMapOvr>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10772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31401134"/>
      </p:ext>
    </p:extLst>
  </p:cSld>
  <p:clrMapOvr>
    <a:masterClrMapping/>
  </p:clrMapOvr>
  <p:hf sldNum="0"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52268220"/>
      </p:ext>
    </p:extLst>
  </p:cSld>
  <p:clrMapOvr>
    <a:masterClrMapping/>
  </p:clrMapOvr>
  <p:hf sldNum="0"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FA2B21-3FCD-4721-B95C-427943F61125}"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83919845"/>
      </p:ext>
    </p:extLst>
  </p:cSld>
  <p:clrMapOvr>
    <a:masterClrMapping/>
  </p:clrMapOvr>
  <p:hf sldNum="0"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692211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9890581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08079592"/>
      </p:ext>
    </p:extLst>
  </p:cSld>
  <p:clrMapOvr>
    <a:masterClrMapping/>
  </p:clrMapOvr>
  <p:hf sldNum="0"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50509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0122652"/>
      </p:ext>
    </p:extLst>
  </p:cSld>
  <p:clrMapOvr>
    <a:masterClrMapping/>
  </p:clrMapOvr>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83623594"/>
      </p:ext>
    </p:extLst>
  </p:cSld>
  <p:clrMapOvr>
    <a:masterClrMapping/>
  </p:clrMapOvr>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347745949"/>
      </p:ext>
    </p:extLst>
  </p:cSld>
  <p:clrMapOvr>
    <a:masterClrMapping/>
  </p:clrMapOvr>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4476321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392812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1288150"/>
      </p:ext>
    </p:extLst>
  </p:cSld>
  <p:clrMapOvr>
    <a:masterClrMapping/>
  </p:clrMapOvr>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74736054"/>
      </p:ext>
    </p:extLst>
  </p:cSld>
  <p:clrMapOvr>
    <a:masterClrMapping/>
  </p:clrMapOvr>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8162579"/>
      </p:ext>
    </p:extLst>
  </p:cSld>
  <p:clrMapOvr>
    <a:masterClrMapping/>
  </p:clrMapOvr>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767034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68289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20103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42572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0890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489093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2069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46684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22905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665997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1811953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9988866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8844795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03952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5766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2958596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7/2/2022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7953934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601169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27576212"/>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128324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33821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49320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739620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88041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17161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677916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486070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458905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776405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53593484"/>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13494971"/>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99387188"/>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34290203"/>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63503179"/>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FA2B21-3FCD-4721-B95C-427943F61125}" type="datetime1">
              <a:rPr lang="en-US" smtClean="0"/>
              <a:t>7/2/2022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51699515"/>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609380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20638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2667435"/>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759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85057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56743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28533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943203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87414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072348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83143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99841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790450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3395851"/>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38246590"/>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724658956"/>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58064624"/>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01053302"/>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81239916"/>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17181412"/>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9500968"/>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37328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9369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5138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7775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69186D26-FA5F-4637-B602-B7C2DC34CFD4}" type="datetime1">
              <a:rPr lang="en-US" smtClean="0"/>
              <a:t>7/2/2022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0333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8A7F15D8-96D1-4781-BC50-CA8A088B2FE4}" type="datetime1">
              <a:rPr lang="en-US" smtClean="0"/>
              <a:t>7/2/2022</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430503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F9A96C99-B8F8-4528-BD05-0E16E943DC09}" type="datetime1">
              <a:rPr lang="en-US" smtClean="0"/>
              <a:t>7/2/2022</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89762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3636942-C211-4B28-8DBD-C953E00AF71B}"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127393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E8D12A6-918A-48BD-8CB9-CA713993B0EA}" type="datetime1">
              <a:rPr lang="en-US" smtClean="0"/>
              <a:t>7/2/2022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222817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E778CE86-875F-4587-BCF6-FA054AFC0D53}" type="datetime1">
              <a:rPr lang="en-US" smtClean="0"/>
              <a:pPr/>
              <a:t>7/2/2022</a:t>
            </a:fld>
            <a:endParaRPr lang="en-US"/>
          </a:p>
        </p:txBody>
      </p:sp>
      <p:sp>
        <p:nvSpPr>
          <p:cNvPr id="9" name="Footer Placeholder 8"/>
          <p:cNvSpPr>
            <a:spLocks noGrp="1"/>
          </p:cNvSpPr>
          <p:nvPr>
            <p:ph type="ftr" sz="quarter" idx="11"/>
          </p:nvPr>
        </p:nvSpPr>
        <p:spPr>
          <a:xfrm>
            <a:off x="3499101" y="6356350"/>
            <a:ext cx="5911517" cy="365125"/>
          </a:xfrm>
        </p:spPr>
        <p:txBody>
          <a:bodyPr/>
          <a:lstStyle/>
          <a:p>
            <a:pPr algn="l"/>
            <a:endParaRPr lang="en-US"/>
          </a:p>
        </p:txBody>
      </p:sp>
      <p:sp>
        <p:nvSpPr>
          <p:cNvPr id="10" name="Slide Number Placeholder 9"/>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197914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FA2B21-3FCD-4721-B95C-427943F61125}"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74708437"/>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FA2B21-3FCD-4721-B95C-427943F61125}"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93027937"/>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4B7E4EF-A1BD-40F4-AB7B-04F084DD991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902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29927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872747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8283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700666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66365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07264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93681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7172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340779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28011662"/>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69474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7/2/2022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795693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5394584"/>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32925945"/>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4025354"/>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699173"/>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194890"/>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A2B21-3FCD-4721-B95C-427943F61125}"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392725"/>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1402460"/>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0C0817-A112-4847-8014-A94B7D2A4EA3}"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448355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712240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33232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10.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10.pn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theme" Target="../theme/theme11.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image" Target="../media/image10.png"/><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jpe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jpe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2.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image" Target="../media/image7.png"/><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image" Target="../media/image6.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theme" Target="../theme/theme6.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7.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heme" Target="../theme/theme8.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9.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884177260"/>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56154217"/>
      </p:ext>
    </p:extLst>
  </p:cSld>
  <p:clrMap bg1="dk1" tx1="lt1" bg2="dk2" tx2="lt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275439316"/>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7428613"/>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78806623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2115402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82479654"/>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95637821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 id="2147483973" r:id="rId18"/>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820104837"/>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Lst>
  <p:hf sldNum="0"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7031294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F6FA2B21-3FCD-4721-B95C-427943F61125}" type="datetime1">
              <a:rPr lang="en-US" smtClean="0"/>
              <a:t>7/2/2022</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993283081"/>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Lst>
  <p:hf sldNum="0"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1.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hyperlink" Target="file:///C:\Users\SASMIT\Downloads\CODE\CODE.ino" TargetMode="External"/><Relationship Id="rId7" Type="http://schemas.openxmlformats.org/officeDocument/2006/relationships/image" Target="../media/image26.svg"/><Relationship Id="rId2" Type="http://schemas.openxmlformats.org/officeDocument/2006/relationships/slideLayout" Target="../slideLayouts/slideLayout118.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9.gif"/><Relationship Id="rId2" Type="http://schemas.openxmlformats.org/officeDocument/2006/relationships/diagramData" Target="../diagrams/data3.xml"/><Relationship Id="rId1" Type="http://schemas.openxmlformats.org/officeDocument/2006/relationships/slideLayout" Target="../slideLayouts/slideLayout15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xml"/><Relationship Id="rId1" Type="http://schemas.openxmlformats.org/officeDocument/2006/relationships/slideLayout" Target="../slideLayouts/slideLayout1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1.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8.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1BEAE-E2FE-4060-AEB2-2274AF040A4F}"/>
              </a:ext>
            </a:extLst>
          </p:cNvPr>
          <p:cNvSpPr txBox="1"/>
          <p:nvPr/>
        </p:nvSpPr>
        <p:spPr>
          <a:xfrm flipH="1">
            <a:off x="1756410" y="2546965"/>
            <a:ext cx="9530993" cy="1446550"/>
          </a:xfrm>
          <a:prstGeom prst="rect">
            <a:avLst/>
          </a:prstGeom>
          <a:noFill/>
        </p:spPr>
        <p:txBody>
          <a:bodyPr wrap="square" rtlCol="0">
            <a:spAutoFit/>
            <a:scene3d>
              <a:camera prst="orthographicFront"/>
              <a:lightRig rig="threePt" dir="t"/>
            </a:scene3d>
            <a:sp3d extrusionH="57150">
              <a:bevelT h="25400" prst="softRound"/>
            </a:sp3d>
          </a:bodyPr>
          <a:lstStyle/>
          <a:p>
            <a:r>
              <a:rPr lang="en-US" sz="8800" b="1">
                <a:ln w="38100">
                  <a:noFill/>
                  <a:prstDash val="solid"/>
                </a:ln>
                <a:solidFill>
                  <a:srgbClr val="FFFF00"/>
                </a:solidFill>
                <a:effectLst>
                  <a:glow rad="431800">
                    <a:schemeClr val="accent4">
                      <a:lumMod val="75000"/>
                      <a:alpha val="36000"/>
                    </a:schemeClr>
                  </a:glow>
                  <a:innerShdw blurRad="177800">
                    <a:schemeClr val="accent3">
                      <a:lumMod val="50000"/>
                    </a:schemeClr>
                  </a:innerShdw>
                  <a:reflection blurRad="6350" stA="55000" endA="50" endPos="85000" dist="60007" dir="5400000" sy="-100000" algn="bl" rotWithShape="0"/>
                </a:effectLst>
                <a:latin typeface="Berlin Sans FB Demi" panose="020E0802020502020306" pitchFamily="34" charset="0"/>
              </a:rPr>
              <a:t>BUZZ WIRE GAME</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554C-8988-4EC4-9F7C-1AD05DE5FF60}"/>
              </a:ext>
            </a:extLst>
          </p:cNvPr>
          <p:cNvSpPr>
            <a:spLocks noGrp="1"/>
          </p:cNvSpPr>
          <p:nvPr>
            <p:ph type="title"/>
          </p:nvPr>
        </p:nvSpPr>
        <p:spPr/>
        <p:txBody>
          <a:bodyPr/>
          <a:lstStyle/>
          <a:p>
            <a:r>
              <a:rPr lang="en-US" b="1">
                <a:solidFill>
                  <a:schemeClr val="bg1"/>
                </a:solidFill>
                <a:latin typeface="Times New Roman" panose="02020603050405020304" pitchFamily="18" charset="0"/>
                <a:cs typeface="Times New Roman" panose="02020603050405020304" pitchFamily="18" charset="0"/>
              </a:rPr>
              <a:t>REQUIRED COMPONENTS</a:t>
            </a:r>
          </a:p>
        </p:txBody>
      </p:sp>
      <p:sp>
        <p:nvSpPr>
          <p:cNvPr id="3" name="Text Placeholder 2">
            <a:extLst>
              <a:ext uri="{FF2B5EF4-FFF2-40B4-BE49-F238E27FC236}">
                <a16:creationId xmlns:a16="http://schemas.microsoft.com/office/drawing/2014/main" id="{B174FB0E-A60C-4755-9627-B308295F05A2}"/>
              </a:ext>
            </a:extLst>
          </p:cNvPr>
          <p:cNvSpPr>
            <a:spLocks noGrp="1"/>
          </p:cNvSpPr>
          <p:nvPr>
            <p:ph type="body" idx="1"/>
          </p:nvPr>
        </p:nvSpPr>
        <p:spPr>
          <a:xfrm>
            <a:off x="1154954" y="4820975"/>
            <a:ext cx="3050438" cy="576262"/>
          </a:xfrm>
        </p:spPr>
        <p:txBody>
          <a:bodyPr/>
          <a:lstStyle/>
          <a:p>
            <a:r>
              <a:rPr lang="en-US" b="1">
                <a:solidFill>
                  <a:schemeClr val="accent6">
                    <a:lumMod val="75000"/>
                  </a:schemeClr>
                </a:solidFill>
              </a:rPr>
              <a:t>    Jumper Wire</a:t>
            </a:r>
          </a:p>
        </p:txBody>
      </p:sp>
      <p:pic>
        <p:nvPicPr>
          <p:cNvPr id="5" name="Picture 7">
            <a:extLst>
              <a:ext uri="{FF2B5EF4-FFF2-40B4-BE49-F238E27FC236}">
                <a16:creationId xmlns:a16="http://schemas.microsoft.com/office/drawing/2014/main" id="{C0642CA0-E179-409D-9B5A-31A43FDF59B8}"/>
              </a:ext>
            </a:extLst>
          </p:cNvPr>
          <p:cNvPicPr>
            <a:picLocks noGrp="1" noChangeAspect="1"/>
          </p:cNvPicPr>
          <p:nvPr>
            <p:ph type="pic" idx="15"/>
          </p:nvPr>
        </p:nvPicPr>
        <p:blipFill rotWithShape="1">
          <a:blip r:embed="rId2"/>
          <a:srcRect t="7869" b="7879"/>
          <a:stretch/>
        </p:blipFill>
        <p:spPr>
          <a:xfrm>
            <a:off x="1334553" y="2265405"/>
            <a:ext cx="2691242" cy="2267439"/>
          </a:xfrm>
        </p:spPr>
      </p:pic>
      <p:sp>
        <p:nvSpPr>
          <p:cNvPr id="6" name="Text Placeholder 5">
            <a:extLst>
              <a:ext uri="{FF2B5EF4-FFF2-40B4-BE49-F238E27FC236}">
                <a16:creationId xmlns:a16="http://schemas.microsoft.com/office/drawing/2014/main" id="{60C8C350-494B-4442-AD34-AACD3A42CCCE}"/>
              </a:ext>
            </a:extLst>
          </p:cNvPr>
          <p:cNvSpPr>
            <a:spLocks noGrp="1"/>
          </p:cNvSpPr>
          <p:nvPr>
            <p:ph type="body" sz="quarter" idx="3"/>
          </p:nvPr>
        </p:nvSpPr>
        <p:spPr>
          <a:xfrm>
            <a:off x="4626530" y="4820974"/>
            <a:ext cx="3050438" cy="576263"/>
          </a:xfrm>
        </p:spPr>
        <p:txBody>
          <a:bodyPr/>
          <a:lstStyle/>
          <a:p>
            <a:r>
              <a:rPr lang="en-US" b="1">
                <a:solidFill>
                  <a:schemeClr val="accent6">
                    <a:lumMod val="75000"/>
                  </a:schemeClr>
                </a:solidFill>
              </a:rPr>
              <a:t>       9V Battery</a:t>
            </a:r>
          </a:p>
        </p:txBody>
      </p:sp>
      <p:pic>
        <p:nvPicPr>
          <p:cNvPr id="8" name="Picture Placeholder 7">
            <a:extLst>
              <a:ext uri="{FF2B5EF4-FFF2-40B4-BE49-F238E27FC236}">
                <a16:creationId xmlns:a16="http://schemas.microsoft.com/office/drawing/2014/main" id="{73AD0224-F1ED-40BB-84AE-3113EE34A352}"/>
              </a:ext>
            </a:extLst>
          </p:cNvPr>
          <p:cNvPicPr>
            <a:picLocks noGrp="1" noChangeAspect="1"/>
          </p:cNvPicPr>
          <p:nvPr>
            <p:ph type="pic" idx="21"/>
          </p:nvPr>
        </p:nvPicPr>
        <p:blipFill rotWithShape="1">
          <a:blip r:embed="rId3"/>
          <a:srcRect t="17338" b="12214"/>
          <a:stretch/>
        </p:blipFill>
        <p:spPr>
          <a:xfrm>
            <a:off x="4748462" y="2520779"/>
            <a:ext cx="2691243" cy="1894702"/>
          </a:xfrm>
        </p:spPr>
      </p:pic>
      <p:sp>
        <p:nvSpPr>
          <p:cNvPr id="9" name="Text Placeholder 8">
            <a:extLst>
              <a:ext uri="{FF2B5EF4-FFF2-40B4-BE49-F238E27FC236}">
                <a16:creationId xmlns:a16="http://schemas.microsoft.com/office/drawing/2014/main" id="{7D77C1B6-7097-4A7C-B019-EB7B2DA02D73}"/>
              </a:ext>
            </a:extLst>
          </p:cNvPr>
          <p:cNvSpPr>
            <a:spLocks noGrp="1"/>
          </p:cNvSpPr>
          <p:nvPr>
            <p:ph type="body" sz="quarter" idx="13"/>
          </p:nvPr>
        </p:nvSpPr>
        <p:spPr>
          <a:xfrm>
            <a:off x="7986610" y="4820974"/>
            <a:ext cx="3051095" cy="576262"/>
          </a:xfrm>
        </p:spPr>
        <p:txBody>
          <a:bodyPr/>
          <a:lstStyle/>
          <a:p>
            <a:r>
              <a:rPr lang="en-US" b="1">
                <a:solidFill>
                  <a:schemeClr val="accent6">
                    <a:lumMod val="75000"/>
                  </a:schemeClr>
                </a:solidFill>
              </a:rPr>
              <a:t>         74HC595</a:t>
            </a:r>
          </a:p>
        </p:txBody>
      </p:sp>
      <p:pic>
        <p:nvPicPr>
          <p:cNvPr id="12" name="Picture Placeholder 11">
            <a:extLst>
              <a:ext uri="{FF2B5EF4-FFF2-40B4-BE49-F238E27FC236}">
                <a16:creationId xmlns:a16="http://schemas.microsoft.com/office/drawing/2014/main" id="{DA555C37-FF91-4E43-96F0-A934508A05A1}"/>
              </a:ext>
            </a:extLst>
          </p:cNvPr>
          <p:cNvPicPr>
            <a:picLocks noGrp="1" noChangeAspect="1"/>
          </p:cNvPicPr>
          <p:nvPr>
            <p:ph type="pic" idx="22"/>
          </p:nvPr>
        </p:nvPicPr>
        <p:blipFill rotWithShape="1">
          <a:blip r:embed="rId4"/>
          <a:srcRect l="-24" t="17337" r="24" b="12216"/>
          <a:stretch/>
        </p:blipFill>
        <p:spPr>
          <a:xfrm>
            <a:off x="8162372" y="2520779"/>
            <a:ext cx="2691243" cy="1894702"/>
          </a:xfrm>
        </p:spPr>
      </p:pic>
    </p:spTree>
    <p:extLst>
      <p:ext uri="{BB962C8B-B14F-4D97-AF65-F5344CB8AC3E}">
        <p14:creationId xmlns:p14="http://schemas.microsoft.com/office/powerpoint/2010/main" val="14139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27AB-F254-4FD9-9A39-1F9FF1AD5FB3}"/>
              </a:ext>
            </a:extLst>
          </p:cNvPr>
          <p:cNvSpPr>
            <a:spLocks noGrp="1"/>
          </p:cNvSpPr>
          <p:nvPr>
            <p:ph type="title"/>
          </p:nvPr>
        </p:nvSpPr>
        <p:spPr>
          <a:xfrm>
            <a:off x="889001" y="2393890"/>
            <a:ext cx="3500828" cy="2470065"/>
          </a:xfrm>
        </p:spPr>
        <p:txBody>
          <a:bodyPr>
            <a:normAutofit/>
          </a:bodyPr>
          <a:lstStyle/>
          <a:p>
            <a:r>
              <a:rPr lang="en-US" sz="4400">
                <a:latin typeface="Times New Roman" panose="02020603050405020304" pitchFamily="18" charset="0"/>
                <a:cs typeface="Times New Roman" panose="02020603050405020304" pitchFamily="18" charset="0"/>
              </a:rPr>
              <a:t>Circuit Diagram</a:t>
            </a:r>
          </a:p>
        </p:txBody>
      </p:sp>
      <p:pic>
        <p:nvPicPr>
          <p:cNvPr id="6" name="Picture 5">
            <a:extLst>
              <a:ext uri="{FF2B5EF4-FFF2-40B4-BE49-F238E27FC236}">
                <a16:creationId xmlns:a16="http://schemas.microsoft.com/office/drawing/2014/main" id="{FA2A6CEE-6ACE-4836-88A8-238D07AF2AA4}"/>
              </a:ext>
            </a:extLst>
          </p:cNvPr>
          <p:cNvPicPr>
            <a:picLocks noChangeAspect="1"/>
          </p:cNvPicPr>
          <p:nvPr/>
        </p:nvPicPr>
        <p:blipFill>
          <a:blip r:embed="rId2"/>
          <a:stretch>
            <a:fillRect/>
          </a:stretch>
        </p:blipFill>
        <p:spPr>
          <a:xfrm>
            <a:off x="4967416" y="347633"/>
            <a:ext cx="6549081" cy="6322972"/>
          </a:xfrm>
          <a:prstGeom prst="rect">
            <a:avLst/>
          </a:prstGeom>
        </p:spPr>
      </p:pic>
    </p:spTree>
    <p:extLst>
      <p:ext uri="{BB962C8B-B14F-4D97-AF65-F5344CB8AC3E}">
        <p14:creationId xmlns:p14="http://schemas.microsoft.com/office/powerpoint/2010/main" val="404190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27D2F3-3718-4B05-BD7F-1DAE846F771C}"/>
              </a:ext>
            </a:extLst>
          </p:cNvPr>
          <p:cNvSpPr>
            <a:spLocks noGrp="1"/>
          </p:cNvSpPr>
          <p:nvPr>
            <p:ph type="title"/>
          </p:nvPr>
        </p:nvSpPr>
        <p:spPr/>
        <p:txBody>
          <a:bodyPr/>
          <a:lstStyle/>
          <a:p>
            <a:r>
              <a:rPr lang="en-US"/>
              <a:t>Circuit </a:t>
            </a:r>
            <a:br>
              <a:rPr lang="en-US"/>
            </a:br>
            <a:r>
              <a:rPr lang="en-US"/>
              <a:t>Explanation</a:t>
            </a:r>
            <a:endParaRPr lang="en-IN"/>
          </a:p>
        </p:txBody>
      </p:sp>
      <p:sp>
        <p:nvSpPr>
          <p:cNvPr id="3" name="Content Placeholder 2">
            <a:extLst>
              <a:ext uri="{FF2B5EF4-FFF2-40B4-BE49-F238E27FC236}">
                <a16:creationId xmlns:a16="http://schemas.microsoft.com/office/drawing/2014/main" id="{9520CA9C-F7AD-4C93-BE56-EA3DED4C6345}"/>
              </a:ext>
            </a:extLst>
          </p:cNvPr>
          <p:cNvSpPr>
            <a:spLocks noGrp="1"/>
          </p:cNvSpPr>
          <p:nvPr>
            <p:ph sz="half" idx="4294967295"/>
          </p:nvPr>
        </p:nvSpPr>
        <p:spPr>
          <a:xfrm>
            <a:off x="5050849" y="1445575"/>
            <a:ext cx="6054811" cy="4147917"/>
          </a:xfrm>
        </p:spPr>
        <p:txBody>
          <a:bodyPr/>
          <a:lstStyle/>
          <a:p>
            <a:pPr marL="0" indent="0">
              <a:buNone/>
            </a:pPr>
            <a:r>
              <a:rPr lang="en-US">
                <a:solidFill>
                  <a:schemeClr val="tx1">
                    <a:lumMod val="85000"/>
                    <a:lumOff val="15000"/>
                  </a:schemeClr>
                </a:solidFill>
              </a:rPr>
              <a:t>                 Arduino Nano, 7 segment LED Display, LED Bulb, Buzzer, 74HC595 these are the major components of circuit. In this circuit as our loop touches the zigzag wire circuit gets completed. The Touch of wire is acting as an Input and with the help of code for Arduino board, Digital pins are sending signal to Output Buzzer and LED bulb to turn them ON and also sends Signal to 7 segment LED so that it vary according to the code. </a:t>
            </a:r>
          </a:p>
          <a:p>
            <a:pPr marL="0" indent="0">
              <a:buNone/>
            </a:pPr>
            <a:r>
              <a:rPr lang="en-US">
                <a:solidFill>
                  <a:schemeClr val="tx1">
                    <a:lumMod val="85000"/>
                    <a:lumOff val="15000"/>
                  </a:schemeClr>
                </a:solidFill>
              </a:rPr>
              <a:t>               74HC595 is required to connect 7 segment  LED display with Arduino board to work display according to code. </a:t>
            </a:r>
          </a:p>
        </p:txBody>
      </p:sp>
    </p:spTree>
    <p:extLst>
      <p:ext uri="{BB962C8B-B14F-4D97-AF65-F5344CB8AC3E}">
        <p14:creationId xmlns:p14="http://schemas.microsoft.com/office/powerpoint/2010/main" val="75884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32C6-B691-4ADE-A818-C476134780C4}"/>
              </a:ext>
            </a:extLst>
          </p:cNvPr>
          <p:cNvSpPr>
            <a:spLocks noGrp="1"/>
          </p:cNvSpPr>
          <p:nvPr>
            <p:ph type="title"/>
          </p:nvPr>
        </p:nvSpPr>
        <p:spPr>
          <a:xfrm>
            <a:off x="1640156" y="497695"/>
            <a:ext cx="8911687" cy="742872"/>
          </a:xfrm>
        </p:spPr>
        <p:txBody>
          <a:bodyPr/>
          <a:lstStyle/>
          <a:p>
            <a:r>
              <a:rPr lang="en-US" b="1">
                <a:solidFill>
                  <a:schemeClr val="accent3">
                    <a:lumMod val="75000"/>
                  </a:schemeClr>
                </a:solidFill>
                <a:latin typeface="Footlight MT Light" panose="0204060206030A020304" pitchFamily="18" charset="0"/>
              </a:rPr>
              <a:t>CODING</a:t>
            </a:r>
          </a:p>
        </p:txBody>
      </p:sp>
      <p:sp>
        <p:nvSpPr>
          <p:cNvPr id="3" name="TextBox 2">
            <a:extLst>
              <a:ext uri="{FF2B5EF4-FFF2-40B4-BE49-F238E27FC236}">
                <a16:creationId xmlns:a16="http://schemas.microsoft.com/office/drawing/2014/main" id="{5D81AB09-D51B-4F80-AB77-D01D6774C4A6}"/>
              </a:ext>
            </a:extLst>
          </p:cNvPr>
          <p:cNvSpPr txBox="1"/>
          <p:nvPr/>
        </p:nvSpPr>
        <p:spPr>
          <a:xfrm>
            <a:off x="822182" y="1401470"/>
            <a:ext cx="11369818" cy="4801314"/>
          </a:xfrm>
          <a:prstGeom prst="rect">
            <a:avLst/>
          </a:prstGeom>
          <a:noFill/>
        </p:spPr>
        <p:txBody>
          <a:bodyPr wrap="square" lIns="91440" tIns="45720" rIns="91440" bIns="45720" rtlCol="0" anchor="t">
            <a:spAutoFit/>
          </a:bodyPr>
          <a:lstStyle/>
          <a:p>
            <a:r>
              <a:rPr lang="en-US">
                <a:ea typeface="+mn-lt"/>
                <a:cs typeface="+mn-lt"/>
              </a:rPr>
              <a:t>int latchPin = 3;      		  // ST_CP [RCK] on 74HC595</a:t>
            </a:r>
          </a:p>
          <a:p>
            <a:r>
              <a:rPr lang="en-US">
                <a:ea typeface="+mn-lt"/>
                <a:cs typeface="+mn-lt"/>
              </a:rPr>
              <a:t>int clockPin = 4;     		 // SH_CP [SCK] on 74HC595</a:t>
            </a:r>
          </a:p>
          <a:p>
            <a:r>
              <a:rPr lang="en-US">
                <a:ea typeface="+mn-lt"/>
                <a:cs typeface="+mn-lt"/>
              </a:rPr>
              <a:t>int dataPin = 2;     		// DS [S1] on 74HC595</a:t>
            </a:r>
          </a:p>
          <a:p>
            <a:endParaRPr lang="en-US">
              <a:ea typeface="+mn-lt"/>
              <a:cs typeface="+mn-lt"/>
            </a:endParaRPr>
          </a:p>
          <a:p>
            <a:endParaRPr lang="en-US">
              <a:ea typeface="+mn-lt"/>
              <a:cs typeface="+mn-lt"/>
            </a:endParaRPr>
          </a:p>
          <a:p>
            <a:r>
              <a:rPr lang="en-US">
                <a:ea typeface="+mn-lt"/>
                <a:cs typeface="+mn-lt"/>
              </a:rPr>
              <a:t>const int wire = 10;  				// The pin of the wire</a:t>
            </a:r>
          </a:p>
          <a:p>
            <a:r>
              <a:rPr lang="en-US">
                <a:ea typeface="+mn-lt"/>
                <a:cs typeface="+mn-lt"/>
              </a:rPr>
              <a:t>const int led = 6;   				// Pin to be connected to the LED</a:t>
            </a:r>
          </a:p>
          <a:p>
            <a:r>
              <a:rPr lang="en-US">
                <a:ea typeface="+mn-lt"/>
                <a:cs typeface="+mn-lt"/>
              </a:rPr>
              <a:t>const int buzzer = 8; 				// The pin of buzzer</a:t>
            </a:r>
          </a:p>
          <a:p>
            <a:r>
              <a:rPr lang="en-US">
                <a:ea typeface="+mn-lt"/>
                <a:cs typeface="+mn-lt"/>
              </a:rPr>
              <a:t>const int </a:t>
            </a:r>
            <a:r>
              <a:rPr lang="en-US" err="1">
                <a:ea typeface="+mn-lt"/>
                <a:cs typeface="+mn-lt"/>
              </a:rPr>
              <a:t>fail_threshold</a:t>
            </a:r>
            <a:r>
              <a:rPr lang="en-US">
                <a:ea typeface="+mn-lt"/>
                <a:cs typeface="+mn-lt"/>
              </a:rPr>
              <a:t> = 9; 	  	// The Threshold of failing</a:t>
            </a:r>
          </a:p>
          <a:p>
            <a:r>
              <a:rPr lang="en-US">
                <a:ea typeface="+mn-lt"/>
                <a:cs typeface="+mn-lt"/>
              </a:rPr>
              <a:t>byte seg_digits[10] =      // The function which contains all the segment digits to display each number </a:t>
            </a:r>
          </a:p>
          <a:p>
            <a:r>
              <a:rPr lang="en-US">
                <a:ea typeface="+mn-lt"/>
                <a:cs typeface="+mn-lt"/>
              </a:rPr>
              <a:t>{ </a:t>
            </a:r>
          </a:p>
          <a:p>
            <a:r>
              <a:rPr lang="en-US">
                <a:ea typeface="+mn-lt"/>
                <a:cs typeface="+mn-lt"/>
              </a:rPr>
              <a:t>  B00000011,  // = 0</a:t>
            </a:r>
          </a:p>
          <a:p>
            <a:r>
              <a:rPr lang="en-US">
                <a:ea typeface="+mn-lt"/>
                <a:cs typeface="+mn-lt"/>
              </a:rPr>
              <a:t>  B10011111,  // = 1</a:t>
            </a:r>
          </a:p>
          <a:p>
            <a:r>
              <a:rPr lang="en-US">
                <a:ea typeface="+mn-lt"/>
                <a:cs typeface="+mn-lt"/>
              </a:rPr>
              <a:t>  B00100101,  // = 2</a:t>
            </a:r>
          </a:p>
          <a:p>
            <a:r>
              <a:rPr lang="en-US">
                <a:ea typeface="+mn-lt"/>
                <a:cs typeface="+mn-lt"/>
              </a:rPr>
              <a:t>  B00001101,  // = 3</a:t>
            </a:r>
          </a:p>
          <a:p>
            <a:r>
              <a:rPr lang="en-US">
                <a:ea typeface="+mn-lt"/>
                <a:cs typeface="+mn-lt"/>
              </a:rPr>
              <a:t>  B10011001,  // = 4</a:t>
            </a:r>
          </a:p>
          <a:p>
            <a:r>
              <a:rPr lang="en-US">
                <a:ea typeface="+mn-lt"/>
                <a:cs typeface="+mn-lt"/>
              </a:rPr>
              <a:t>  B01001001,  // = 5</a:t>
            </a:r>
            <a:endParaRPr lang="en-US"/>
          </a:p>
        </p:txBody>
      </p:sp>
    </p:spTree>
    <p:extLst>
      <p:ext uri="{BB962C8B-B14F-4D97-AF65-F5344CB8AC3E}">
        <p14:creationId xmlns:p14="http://schemas.microsoft.com/office/powerpoint/2010/main" val="2040433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B195EC-8DA4-47EE-8E69-08E825857EE5}"/>
              </a:ext>
            </a:extLst>
          </p:cNvPr>
          <p:cNvSpPr txBox="1"/>
          <p:nvPr/>
        </p:nvSpPr>
        <p:spPr>
          <a:xfrm>
            <a:off x="1467597" y="117693"/>
            <a:ext cx="9892145" cy="6740307"/>
          </a:xfrm>
          <a:prstGeom prst="rect">
            <a:avLst/>
          </a:prstGeom>
          <a:noFill/>
        </p:spPr>
        <p:txBody>
          <a:bodyPr wrap="square" lIns="91440" tIns="45720" rIns="91440" bIns="45720" rtlCol="0" anchor="t">
            <a:spAutoFit/>
          </a:bodyPr>
          <a:lstStyle/>
          <a:p>
            <a:r>
              <a:rPr lang="en-US">
                <a:ea typeface="+mn-lt"/>
                <a:cs typeface="+mn-lt"/>
              </a:rPr>
              <a:t>  B01000001,  // = 6</a:t>
            </a:r>
          </a:p>
          <a:p>
            <a:r>
              <a:rPr lang="en-US">
                <a:ea typeface="+mn-lt"/>
                <a:cs typeface="+mn-lt"/>
              </a:rPr>
              <a:t>  B00011111,  // = 7</a:t>
            </a:r>
          </a:p>
          <a:p>
            <a:r>
              <a:rPr lang="en-US">
                <a:ea typeface="+mn-lt"/>
                <a:cs typeface="+mn-lt"/>
              </a:rPr>
              <a:t>  B00000001,  // = 8</a:t>
            </a:r>
          </a:p>
          <a:p>
            <a:r>
              <a:rPr lang="en-US">
                <a:ea typeface="+mn-lt"/>
                <a:cs typeface="+mn-lt"/>
              </a:rPr>
              <a:t>  B00001001,  // = 9</a:t>
            </a:r>
          </a:p>
          <a:p>
            <a:r>
              <a:rPr lang="en-US">
                <a:ea typeface="+mn-lt"/>
                <a:cs typeface="+mn-lt"/>
              </a:rPr>
              <a:t>};</a:t>
            </a:r>
          </a:p>
          <a:p>
            <a:endParaRPr lang="en-US">
              <a:ea typeface="+mn-lt"/>
              <a:cs typeface="+mn-lt"/>
            </a:endParaRPr>
          </a:p>
          <a:p>
            <a:r>
              <a:rPr lang="en-US">
                <a:ea typeface="+mn-lt"/>
                <a:cs typeface="+mn-lt"/>
              </a:rPr>
              <a:t>enum Status 	// To assign a constant to a name variable</a:t>
            </a:r>
          </a:p>
          <a:p>
            <a:r>
              <a:rPr lang="en-US">
                <a:ea typeface="+mn-lt"/>
                <a:cs typeface="+mn-lt"/>
              </a:rPr>
              <a:t>{</a:t>
            </a:r>
          </a:p>
          <a:p>
            <a:r>
              <a:rPr lang="en-US">
                <a:ea typeface="+mn-lt"/>
                <a:cs typeface="+mn-lt"/>
              </a:rPr>
              <a:t>  STOP = 0,		// Stop is assingned number 0</a:t>
            </a:r>
          </a:p>
          <a:p>
            <a:r>
              <a:rPr lang="en-US">
                <a:ea typeface="+mn-lt"/>
                <a:cs typeface="+mn-lt"/>
              </a:rPr>
              <a:t>  GO = 1  		// Go is assigned number 1</a:t>
            </a:r>
          </a:p>
          <a:p>
            <a:r>
              <a:rPr lang="en-US">
                <a:ea typeface="+mn-lt"/>
                <a:cs typeface="+mn-lt"/>
              </a:rPr>
              <a:t>};</a:t>
            </a:r>
          </a:p>
          <a:p>
            <a:endParaRPr lang="en-US">
              <a:ea typeface="+mn-lt"/>
              <a:cs typeface="+mn-lt"/>
            </a:endParaRPr>
          </a:p>
          <a:p>
            <a:r>
              <a:rPr lang="en-US">
                <a:ea typeface="+mn-lt"/>
                <a:cs typeface="+mn-lt"/>
              </a:rPr>
              <a:t>void displayDigit(int x) 	 // Function to display the number on the LED screen</a:t>
            </a:r>
          </a:p>
          <a:p>
            <a:r>
              <a:rPr lang="en-US">
                <a:ea typeface="+mn-lt"/>
                <a:cs typeface="+mn-lt"/>
              </a:rPr>
              <a:t>{</a:t>
            </a:r>
          </a:p>
          <a:p>
            <a:r>
              <a:rPr lang="en-US">
                <a:ea typeface="+mn-lt"/>
                <a:cs typeface="+mn-lt"/>
              </a:rPr>
              <a:t>   digitalWrite(latchPin, LOW);</a:t>
            </a:r>
          </a:p>
          <a:p>
            <a:r>
              <a:rPr lang="en-US">
                <a:ea typeface="+mn-lt"/>
                <a:cs typeface="+mn-lt"/>
              </a:rPr>
              <a:t>   shiftOut(dataPin, clockPin, LSBFIRST, seg_digits[x]);</a:t>
            </a:r>
          </a:p>
          <a:p>
            <a:r>
              <a:rPr lang="en-US">
                <a:ea typeface="+mn-lt"/>
                <a:cs typeface="+mn-lt"/>
              </a:rPr>
              <a:t>   digitalWrite(latchPin, HIGH);</a:t>
            </a:r>
          </a:p>
          <a:p>
            <a:r>
              <a:rPr lang="en-US">
                <a:ea typeface="+mn-lt"/>
                <a:cs typeface="+mn-lt"/>
              </a:rPr>
              <a:t>}</a:t>
            </a:r>
          </a:p>
          <a:p>
            <a:endParaRPr lang="en-US">
              <a:ea typeface="+mn-lt"/>
              <a:cs typeface="+mn-lt"/>
            </a:endParaRPr>
          </a:p>
          <a:p>
            <a:endParaRPr lang="en-US">
              <a:ea typeface="+mn-lt"/>
              <a:cs typeface="+mn-lt"/>
            </a:endParaRPr>
          </a:p>
          <a:p>
            <a:r>
              <a:rPr lang="en-US">
                <a:ea typeface="+mn-lt"/>
                <a:cs typeface="+mn-lt"/>
              </a:rPr>
              <a:t>void displayInitialSetup()    // The function consisting of display's initial setup</a:t>
            </a:r>
          </a:p>
          <a:p>
            <a:r>
              <a:rPr lang="en-US">
                <a:ea typeface="+mn-lt"/>
                <a:cs typeface="+mn-lt"/>
              </a:rPr>
              <a:t>{</a:t>
            </a:r>
          </a:p>
          <a:p>
            <a:r>
              <a:rPr lang="en-US">
                <a:ea typeface="+mn-lt"/>
                <a:cs typeface="+mn-lt"/>
              </a:rPr>
              <a:t>  pinMode(latchPin, OUTPUT);</a:t>
            </a:r>
          </a:p>
          <a:p>
            <a:r>
              <a:rPr lang="en-US">
                <a:ea typeface="+mn-lt"/>
                <a:cs typeface="+mn-lt"/>
              </a:rPr>
              <a:t>  pinMode(dataPin, OUTPUT); </a:t>
            </a:r>
            <a:endParaRPr lang="en-US"/>
          </a:p>
        </p:txBody>
      </p:sp>
    </p:spTree>
    <p:extLst>
      <p:ext uri="{BB962C8B-B14F-4D97-AF65-F5344CB8AC3E}">
        <p14:creationId xmlns:p14="http://schemas.microsoft.com/office/powerpoint/2010/main" val="250667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B255E-0220-490F-8265-9849D8AC154B}"/>
              </a:ext>
            </a:extLst>
          </p:cNvPr>
          <p:cNvSpPr txBox="1"/>
          <p:nvPr/>
        </p:nvSpPr>
        <p:spPr>
          <a:xfrm>
            <a:off x="1740382" y="393846"/>
            <a:ext cx="9060873" cy="6740307"/>
          </a:xfrm>
          <a:prstGeom prst="rect">
            <a:avLst/>
          </a:prstGeom>
          <a:noFill/>
        </p:spPr>
        <p:txBody>
          <a:bodyPr wrap="square" lIns="91440" tIns="45720" rIns="91440" bIns="45720" rtlCol="0" anchor="t">
            <a:spAutoFit/>
          </a:bodyPr>
          <a:lstStyle/>
          <a:p>
            <a:r>
              <a:rPr lang="en-US">
                <a:ea typeface="+mn-lt"/>
                <a:cs typeface="+mn-lt"/>
              </a:rPr>
              <a:t>pinMode(clockPin, OUTPUT);</a:t>
            </a:r>
          </a:p>
          <a:p>
            <a:r>
              <a:rPr lang="en-US">
                <a:ea typeface="+mn-lt"/>
                <a:cs typeface="+mn-lt"/>
              </a:rPr>
              <a:t>  displayDigit(0);</a:t>
            </a:r>
          </a:p>
          <a:p>
            <a:r>
              <a:rPr lang="en-US">
                <a:ea typeface="+mn-lt"/>
                <a:cs typeface="+mn-lt"/>
              </a:rPr>
              <a:t>}</a:t>
            </a:r>
          </a:p>
          <a:p>
            <a:r>
              <a:rPr lang="en-US">
                <a:ea typeface="+mn-lt"/>
                <a:cs typeface="+mn-lt"/>
              </a:rPr>
              <a:t>void beep() 			   // Function to make the buzzer beep</a:t>
            </a:r>
          </a:p>
          <a:p>
            <a:r>
              <a:rPr lang="en-US">
                <a:ea typeface="+mn-lt"/>
                <a:cs typeface="+mn-lt"/>
              </a:rPr>
              <a:t>{</a:t>
            </a:r>
          </a:p>
          <a:p>
            <a:r>
              <a:rPr lang="en-US">
                <a:ea typeface="+mn-lt"/>
                <a:cs typeface="+mn-lt"/>
              </a:rPr>
              <a:t>  for(int i=0; i&lt;2; i++)</a:t>
            </a:r>
          </a:p>
          <a:p>
            <a:r>
              <a:rPr lang="en-US">
                <a:ea typeface="+mn-lt"/>
                <a:cs typeface="+mn-lt"/>
              </a:rPr>
              <a:t>  {</a:t>
            </a:r>
          </a:p>
          <a:p>
            <a:r>
              <a:rPr lang="en-US">
                <a:ea typeface="+mn-lt"/>
                <a:cs typeface="+mn-lt"/>
              </a:rPr>
              <a:t>    digitalWrite(buzzer, HIGH);</a:t>
            </a:r>
          </a:p>
          <a:p>
            <a:r>
              <a:rPr lang="en-US">
                <a:ea typeface="+mn-lt"/>
                <a:cs typeface="+mn-lt"/>
              </a:rPr>
              <a:t>    delay(50);</a:t>
            </a:r>
          </a:p>
          <a:p>
            <a:r>
              <a:rPr lang="en-US">
                <a:ea typeface="+mn-lt"/>
                <a:cs typeface="+mn-lt"/>
              </a:rPr>
              <a:t>    digitalWrite(buzzer, LOW);</a:t>
            </a:r>
          </a:p>
          <a:p>
            <a:r>
              <a:rPr lang="en-US">
                <a:ea typeface="+mn-lt"/>
                <a:cs typeface="+mn-lt"/>
              </a:rPr>
              <a:t>    delay(50);</a:t>
            </a:r>
          </a:p>
          <a:p>
            <a:r>
              <a:rPr lang="en-US">
                <a:ea typeface="+mn-lt"/>
                <a:cs typeface="+mn-lt"/>
              </a:rPr>
              <a:t>  }</a:t>
            </a:r>
          </a:p>
          <a:p>
            <a:r>
              <a:rPr lang="en-US">
                <a:ea typeface="+mn-lt"/>
                <a:cs typeface="+mn-lt"/>
              </a:rPr>
              <a:t>}</a:t>
            </a:r>
          </a:p>
          <a:p>
            <a:r>
              <a:rPr lang="en-US">
                <a:ea typeface="+mn-lt"/>
                <a:cs typeface="+mn-lt"/>
              </a:rPr>
              <a:t>void failAlarm()			// Function to indicate the touching of wire(Failing)</a:t>
            </a:r>
          </a:p>
          <a:p>
            <a:r>
              <a:rPr lang="en-US">
                <a:ea typeface="+mn-lt"/>
                <a:cs typeface="+mn-lt"/>
              </a:rPr>
              <a:t>{</a:t>
            </a:r>
          </a:p>
          <a:p>
            <a:r>
              <a:rPr lang="en-US">
                <a:ea typeface="+mn-lt"/>
                <a:cs typeface="+mn-lt"/>
              </a:rPr>
              <a:t>    digitalWrite(led, HIGH);</a:t>
            </a:r>
          </a:p>
          <a:p>
            <a:r>
              <a:rPr lang="en-US">
                <a:ea typeface="+mn-lt"/>
                <a:cs typeface="+mn-lt"/>
              </a:rPr>
              <a:t>    beep();</a:t>
            </a:r>
          </a:p>
          <a:p>
            <a:r>
              <a:rPr lang="en-US">
                <a:ea typeface="+mn-lt"/>
                <a:cs typeface="+mn-lt"/>
              </a:rPr>
              <a:t>    delay(150);</a:t>
            </a:r>
          </a:p>
          <a:p>
            <a:endParaRPr lang="en-US">
              <a:ea typeface="+mn-lt"/>
              <a:cs typeface="+mn-lt"/>
            </a:endParaRPr>
          </a:p>
          <a:p>
            <a:r>
              <a:rPr lang="en-US">
                <a:ea typeface="+mn-lt"/>
                <a:cs typeface="+mn-lt"/>
              </a:rPr>
              <a:t>    digitalWrite(led, LOW);</a:t>
            </a:r>
          </a:p>
          <a:p>
            <a:r>
              <a:rPr lang="en-US">
                <a:ea typeface="+mn-lt"/>
                <a:cs typeface="+mn-lt"/>
              </a:rPr>
              <a:t>    digitalWrite(buzzer, LOW);</a:t>
            </a:r>
          </a:p>
          <a:p>
            <a:r>
              <a:rPr lang="en-US">
                <a:ea typeface="+mn-lt"/>
                <a:cs typeface="+mn-lt"/>
              </a:rPr>
              <a:t>    delay(500);</a:t>
            </a:r>
          </a:p>
          <a:p>
            <a:r>
              <a:rPr lang="en-US">
                <a:ea typeface="+mn-lt"/>
                <a:cs typeface="+mn-lt"/>
              </a:rPr>
              <a:t>}</a:t>
            </a:r>
            <a:endParaRPr lang="en-US"/>
          </a:p>
          <a:p>
            <a:endParaRPr lang="en-US"/>
          </a:p>
        </p:txBody>
      </p:sp>
    </p:spTree>
    <p:extLst>
      <p:ext uri="{BB962C8B-B14F-4D97-AF65-F5344CB8AC3E}">
        <p14:creationId xmlns:p14="http://schemas.microsoft.com/office/powerpoint/2010/main" val="826441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5E6EF5-8B66-4AD4-8566-1F62B24DF944}"/>
              </a:ext>
            </a:extLst>
          </p:cNvPr>
          <p:cNvSpPr txBox="1"/>
          <p:nvPr/>
        </p:nvSpPr>
        <p:spPr>
          <a:xfrm>
            <a:off x="1474858" y="290004"/>
            <a:ext cx="9467273" cy="6740307"/>
          </a:xfrm>
          <a:prstGeom prst="rect">
            <a:avLst/>
          </a:prstGeom>
          <a:noFill/>
        </p:spPr>
        <p:txBody>
          <a:bodyPr wrap="square" lIns="91440" tIns="45720" rIns="91440" bIns="45720" rtlCol="0" anchor="t">
            <a:spAutoFit/>
          </a:bodyPr>
          <a:lstStyle/>
          <a:p>
            <a:r>
              <a:rPr lang="en-US">
                <a:ea typeface="+mn-lt"/>
                <a:cs typeface="+mn-lt"/>
              </a:rPr>
              <a:t>void gameInitialSetup()			// Initializing game setup</a:t>
            </a:r>
          </a:p>
          <a:p>
            <a:r>
              <a:rPr lang="en-US">
                <a:ea typeface="+mn-lt"/>
                <a:cs typeface="+mn-lt"/>
              </a:rPr>
              <a:t>{</a:t>
            </a:r>
          </a:p>
          <a:p>
            <a:r>
              <a:rPr lang="en-US">
                <a:ea typeface="+mn-lt"/>
                <a:cs typeface="+mn-lt"/>
              </a:rPr>
              <a:t>  </a:t>
            </a:r>
          </a:p>
          <a:p>
            <a:r>
              <a:rPr lang="en-US">
                <a:ea typeface="+mn-lt"/>
                <a:cs typeface="+mn-lt"/>
              </a:rPr>
              <a:t>  pinMode(led, OUTPUT);</a:t>
            </a:r>
          </a:p>
          <a:p>
            <a:r>
              <a:rPr lang="en-US">
                <a:ea typeface="+mn-lt"/>
                <a:cs typeface="+mn-lt"/>
              </a:rPr>
              <a:t>  pinMode(buzzer, OUTPUT);</a:t>
            </a:r>
          </a:p>
          <a:p>
            <a:r>
              <a:rPr lang="en-US">
                <a:ea typeface="+mn-lt"/>
                <a:cs typeface="+mn-lt"/>
              </a:rPr>
              <a:t>  </a:t>
            </a:r>
          </a:p>
          <a:p>
            <a:r>
              <a:rPr lang="en-US">
                <a:ea typeface="+mn-lt"/>
                <a:cs typeface="+mn-lt"/>
              </a:rPr>
              <a:t>  pinMode(wire, HIGH);</a:t>
            </a:r>
          </a:p>
          <a:p>
            <a:r>
              <a:rPr lang="en-US">
                <a:ea typeface="+mn-lt"/>
                <a:cs typeface="+mn-lt"/>
              </a:rPr>
              <a:t>  digitalWrite(led,LOW);</a:t>
            </a:r>
          </a:p>
          <a:p>
            <a:r>
              <a:rPr lang="en-US">
                <a:ea typeface="+mn-lt"/>
                <a:cs typeface="+mn-lt"/>
              </a:rPr>
              <a:t>  digitalWrite(buzzer,LOW);</a:t>
            </a:r>
          </a:p>
          <a:p>
            <a:r>
              <a:rPr lang="en-US">
                <a:ea typeface="+mn-lt"/>
                <a:cs typeface="+mn-lt"/>
              </a:rPr>
              <a:t>  digitalWrite(wire, LOW);</a:t>
            </a:r>
          </a:p>
          <a:p>
            <a:r>
              <a:rPr lang="en-US">
                <a:ea typeface="+mn-lt"/>
                <a:cs typeface="+mn-lt"/>
              </a:rPr>
              <a:t>}</a:t>
            </a:r>
          </a:p>
          <a:p>
            <a:endParaRPr lang="en-US">
              <a:ea typeface="+mn-lt"/>
              <a:cs typeface="+mn-lt"/>
            </a:endParaRPr>
          </a:p>
          <a:p>
            <a:r>
              <a:rPr lang="en-US">
                <a:ea typeface="+mn-lt"/>
                <a:cs typeface="+mn-lt"/>
              </a:rPr>
              <a:t>void setup() {</a:t>
            </a:r>
          </a:p>
          <a:p>
            <a:endParaRPr lang="en-US">
              <a:ea typeface="+mn-lt"/>
              <a:cs typeface="+mn-lt"/>
            </a:endParaRPr>
          </a:p>
          <a:p>
            <a:r>
              <a:rPr lang="en-US">
                <a:ea typeface="+mn-lt"/>
                <a:cs typeface="+mn-lt"/>
              </a:rPr>
              <a:t>  Serial.begin(9600);</a:t>
            </a:r>
          </a:p>
          <a:p>
            <a:r>
              <a:rPr lang="en-US">
                <a:ea typeface="+mn-lt"/>
                <a:cs typeface="+mn-lt"/>
              </a:rPr>
              <a:t>  displayInitialSetup();</a:t>
            </a:r>
          </a:p>
          <a:p>
            <a:r>
              <a:rPr lang="en-US">
                <a:ea typeface="+mn-lt"/>
                <a:cs typeface="+mn-lt"/>
              </a:rPr>
              <a:t>  gameInitialSetup();</a:t>
            </a:r>
          </a:p>
          <a:p>
            <a:r>
              <a:rPr lang="en-US">
                <a:ea typeface="+mn-lt"/>
                <a:cs typeface="+mn-lt"/>
              </a:rPr>
              <a:t>}</a:t>
            </a:r>
          </a:p>
          <a:p>
            <a:endParaRPr lang="en-US">
              <a:ea typeface="+mn-lt"/>
              <a:cs typeface="+mn-lt"/>
            </a:endParaRPr>
          </a:p>
          <a:p>
            <a:r>
              <a:rPr lang="en-US">
                <a:ea typeface="+mn-lt"/>
                <a:cs typeface="+mn-lt"/>
              </a:rPr>
              <a:t>Status stat = GO; 		      // Setting initial conditions</a:t>
            </a:r>
          </a:p>
          <a:p>
            <a:r>
              <a:rPr lang="en-US">
                <a:ea typeface="+mn-lt"/>
                <a:cs typeface="+mn-lt"/>
              </a:rPr>
              <a:t>int failCounter = 0;		     // The variable to count the number of fails</a:t>
            </a:r>
          </a:p>
          <a:p>
            <a:endParaRPr lang="en-US">
              <a:ea typeface="+mn-lt"/>
              <a:cs typeface="+mn-lt"/>
            </a:endParaRPr>
          </a:p>
          <a:p>
            <a:r>
              <a:rPr lang="en-US">
                <a:ea typeface="+mn-lt"/>
                <a:cs typeface="+mn-lt"/>
              </a:rPr>
              <a:t>void loop() {</a:t>
            </a:r>
            <a:endParaRPr lang="en-US"/>
          </a:p>
          <a:p>
            <a:r>
              <a:rPr lang="en-US"/>
              <a:t>  </a:t>
            </a:r>
          </a:p>
        </p:txBody>
      </p:sp>
    </p:spTree>
    <p:extLst>
      <p:ext uri="{BB962C8B-B14F-4D97-AF65-F5344CB8AC3E}">
        <p14:creationId xmlns:p14="http://schemas.microsoft.com/office/powerpoint/2010/main" val="2688526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E7C4F8-1B0F-4F90-9357-6F5AD5D125B1}"/>
              </a:ext>
            </a:extLst>
          </p:cNvPr>
          <p:cNvSpPr txBox="1"/>
          <p:nvPr/>
        </p:nvSpPr>
        <p:spPr>
          <a:xfrm>
            <a:off x="1224355" y="223979"/>
            <a:ext cx="10825602" cy="6186309"/>
          </a:xfrm>
          <a:prstGeom prst="rect">
            <a:avLst/>
          </a:prstGeom>
          <a:noFill/>
        </p:spPr>
        <p:txBody>
          <a:bodyPr wrap="square" lIns="91440" tIns="45720" rIns="91440" bIns="45720" rtlCol="0" anchor="t">
            <a:spAutoFit/>
          </a:bodyPr>
          <a:lstStyle/>
          <a:p>
            <a:r>
              <a:rPr lang="en-US">
                <a:ea typeface="+mn-lt"/>
                <a:cs typeface="+mn-lt"/>
              </a:rPr>
              <a:t>  while (failCounter &gt; fail_threshold)   // To check whether the player has crossed the failing limit</a:t>
            </a:r>
          </a:p>
          <a:p>
            <a:r>
              <a:rPr lang="en-US">
                <a:ea typeface="+mn-lt"/>
                <a:cs typeface="+mn-lt"/>
              </a:rPr>
              <a:t>    {</a:t>
            </a:r>
          </a:p>
          <a:p>
            <a:r>
              <a:rPr lang="en-US">
                <a:ea typeface="+mn-lt"/>
                <a:cs typeface="+mn-lt"/>
              </a:rPr>
              <a:t>      gameover();</a:t>
            </a:r>
          </a:p>
          <a:p>
            <a:r>
              <a:rPr lang="en-US">
                <a:ea typeface="+mn-lt"/>
                <a:cs typeface="+mn-lt"/>
              </a:rPr>
              <a:t>    }</a:t>
            </a:r>
          </a:p>
          <a:p>
            <a:endParaRPr lang="en-US">
              <a:ea typeface="+mn-lt"/>
              <a:cs typeface="+mn-lt"/>
            </a:endParaRPr>
          </a:p>
          <a:p>
            <a:r>
              <a:rPr lang="en-US">
                <a:ea typeface="+mn-lt"/>
                <a:cs typeface="+mn-lt"/>
              </a:rPr>
              <a:t>  switch (stat) 				 // The loop of the game till the player fails</a:t>
            </a:r>
          </a:p>
          <a:p>
            <a:r>
              <a:rPr lang="en-US">
                <a:ea typeface="+mn-lt"/>
                <a:cs typeface="+mn-lt"/>
              </a:rPr>
              <a:t>  {</a:t>
            </a:r>
          </a:p>
          <a:p>
            <a:r>
              <a:rPr lang="en-US">
                <a:ea typeface="+mn-lt"/>
                <a:cs typeface="+mn-lt"/>
              </a:rPr>
              <a:t>    case GO: 				// Case of not touching the wire(Non fail)</a:t>
            </a:r>
          </a:p>
          <a:p>
            <a:r>
              <a:rPr lang="en-US">
                <a:ea typeface="+mn-lt"/>
                <a:cs typeface="+mn-lt"/>
              </a:rPr>
              <a:t>      digitalWrite(led, LOW);</a:t>
            </a:r>
          </a:p>
          <a:p>
            <a:r>
              <a:rPr lang="en-US">
                <a:ea typeface="+mn-lt"/>
                <a:cs typeface="+mn-lt"/>
              </a:rPr>
              <a:t>      digitalWrite(buzzer, LOW);</a:t>
            </a:r>
          </a:p>
          <a:p>
            <a:r>
              <a:rPr lang="en-US">
                <a:ea typeface="+mn-lt"/>
                <a:cs typeface="+mn-lt"/>
              </a:rPr>
              <a:t>      if (digitalRead(wire) == HIGH)</a:t>
            </a:r>
          </a:p>
          <a:p>
            <a:r>
              <a:rPr lang="en-US">
                <a:ea typeface="+mn-lt"/>
                <a:cs typeface="+mn-lt"/>
              </a:rPr>
              <a:t>       {</a:t>
            </a:r>
          </a:p>
          <a:p>
            <a:r>
              <a:rPr lang="en-US">
                <a:ea typeface="+mn-lt"/>
                <a:cs typeface="+mn-lt"/>
              </a:rPr>
              <a:t>         stat = STOP;</a:t>
            </a:r>
          </a:p>
          <a:p>
            <a:r>
              <a:rPr lang="en-US">
                <a:ea typeface="+mn-lt"/>
                <a:cs typeface="+mn-lt"/>
              </a:rPr>
              <a:t>       }</a:t>
            </a:r>
          </a:p>
          <a:p>
            <a:r>
              <a:rPr lang="en-US">
                <a:ea typeface="+mn-lt"/>
                <a:cs typeface="+mn-lt"/>
              </a:rPr>
              <a:t>      break;</a:t>
            </a:r>
          </a:p>
          <a:p>
            <a:r>
              <a:rPr lang="en-US">
                <a:ea typeface="+mn-lt"/>
                <a:cs typeface="+mn-lt"/>
              </a:rPr>
              <a:t>      </a:t>
            </a:r>
          </a:p>
          <a:p>
            <a:r>
              <a:rPr lang="en-US">
                <a:ea typeface="+mn-lt"/>
                <a:cs typeface="+mn-lt"/>
              </a:rPr>
              <a:t>    case STOP: 				// Case when the player touches the wire(Fails)</a:t>
            </a:r>
          </a:p>
          <a:p>
            <a:r>
              <a:rPr lang="en-US">
                <a:ea typeface="+mn-lt"/>
                <a:cs typeface="+mn-lt"/>
              </a:rPr>
              <a:t>      failCounter++;</a:t>
            </a:r>
          </a:p>
          <a:p>
            <a:r>
              <a:rPr lang="en-US">
                <a:ea typeface="+mn-lt"/>
                <a:cs typeface="+mn-lt"/>
              </a:rPr>
              <a:t>      if (failCounter &gt; fail_threshold)</a:t>
            </a:r>
          </a:p>
          <a:p>
            <a:r>
              <a:rPr lang="en-US">
                <a:ea typeface="+mn-lt"/>
                <a:cs typeface="+mn-lt"/>
              </a:rPr>
              <a:t>        break;</a:t>
            </a:r>
          </a:p>
          <a:p>
            <a:r>
              <a:rPr lang="en-US">
                <a:ea typeface="+mn-lt"/>
                <a:cs typeface="+mn-lt"/>
              </a:rPr>
              <a:t>      displayDigit(failCounter);</a:t>
            </a:r>
          </a:p>
          <a:p>
            <a:r>
              <a:rPr lang="en-US">
                <a:ea typeface="+mn-lt"/>
                <a:cs typeface="+mn-lt"/>
              </a:rPr>
              <a:t>      Serial.println(failCounter);</a:t>
            </a:r>
            <a:endParaRPr lang="en-US"/>
          </a:p>
        </p:txBody>
      </p:sp>
    </p:spTree>
    <p:extLst>
      <p:ext uri="{BB962C8B-B14F-4D97-AF65-F5344CB8AC3E}">
        <p14:creationId xmlns:p14="http://schemas.microsoft.com/office/powerpoint/2010/main" val="1303446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2CDFFB-CBB7-49D0-ABC2-384D866EBCFC}"/>
              </a:ext>
            </a:extLst>
          </p:cNvPr>
          <p:cNvSpPr txBox="1"/>
          <p:nvPr/>
        </p:nvSpPr>
        <p:spPr>
          <a:xfrm>
            <a:off x="1312409" y="889843"/>
            <a:ext cx="10264072" cy="5078313"/>
          </a:xfrm>
          <a:prstGeom prst="rect">
            <a:avLst/>
          </a:prstGeom>
          <a:noFill/>
        </p:spPr>
        <p:txBody>
          <a:bodyPr wrap="square" lIns="91440" tIns="45720" rIns="91440" bIns="45720" rtlCol="0" anchor="t">
            <a:spAutoFit/>
          </a:bodyPr>
          <a:lstStyle/>
          <a:p>
            <a:r>
              <a:rPr lang="en-US">
                <a:ea typeface="+mn-lt"/>
                <a:cs typeface="+mn-lt"/>
              </a:rPr>
              <a:t>     failAlarm();</a:t>
            </a:r>
          </a:p>
          <a:p>
            <a:r>
              <a:rPr lang="en-US">
                <a:ea typeface="+mn-lt"/>
                <a:cs typeface="+mn-lt"/>
              </a:rPr>
              <a:t>      stat = GO;</a:t>
            </a:r>
          </a:p>
          <a:p>
            <a:r>
              <a:rPr lang="en-US">
                <a:ea typeface="+mn-lt"/>
                <a:cs typeface="+mn-lt"/>
              </a:rPr>
              <a:t>      break;</a:t>
            </a:r>
          </a:p>
          <a:p>
            <a:r>
              <a:rPr lang="en-US">
                <a:ea typeface="+mn-lt"/>
                <a:cs typeface="+mn-lt"/>
              </a:rPr>
              <a:t>  }</a:t>
            </a:r>
          </a:p>
          <a:p>
            <a:endParaRPr lang="en-US">
              <a:ea typeface="+mn-lt"/>
              <a:cs typeface="+mn-lt"/>
            </a:endParaRPr>
          </a:p>
          <a:p>
            <a:r>
              <a:rPr lang="en-US">
                <a:ea typeface="+mn-lt"/>
                <a:cs typeface="+mn-lt"/>
              </a:rPr>
              <a:t>}</a:t>
            </a:r>
          </a:p>
          <a:p>
            <a:r>
              <a:rPr lang="en-US">
                <a:ea typeface="+mn-lt"/>
                <a:cs typeface="+mn-lt"/>
              </a:rPr>
              <a:t>void gameover()  // To make a significant difference from beeping when the game is over</a:t>
            </a:r>
          </a:p>
          <a:p>
            <a:r>
              <a:rPr lang="en-US">
                <a:ea typeface="+mn-lt"/>
                <a:cs typeface="+mn-lt"/>
              </a:rPr>
              <a:t>{</a:t>
            </a:r>
          </a:p>
          <a:p>
            <a:r>
              <a:rPr lang="en-US">
                <a:ea typeface="+mn-lt"/>
                <a:cs typeface="+mn-lt"/>
              </a:rPr>
              <a:t>  for (int i=0; i&lt;2; i++)</a:t>
            </a:r>
          </a:p>
          <a:p>
            <a:r>
              <a:rPr lang="en-US">
                <a:ea typeface="+mn-lt"/>
                <a:cs typeface="+mn-lt"/>
              </a:rPr>
              <a:t>  {</a:t>
            </a:r>
          </a:p>
          <a:p>
            <a:r>
              <a:rPr lang="en-US">
                <a:ea typeface="+mn-lt"/>
                <a:cs typeface="+mn-lt"/>
              </a:rPr>
              <a:t>    digitalWrite(led,HIGH);</a:t>
            </a:r>
          </a:p>
          <a:p>
            <a:r>
              <a:rPr lang="en-US">
                <a:ea typeface="+mn-lt"/>
                <a:cs typeface="+mn-lt"/>
              </a:rPr>
              <a:t>    digitalWrite(buzzer, HIGH);</a:t>
            </a:r>
          </a:p>
          <a:p>
            <a:r>
              <a:rPr lang="en-US">
                <a:ea typeface="+mn-lt"/>
                <a:cs typeface="+mn-lt"/>
              </a:rPr>
              <a:t>    delay(5);</a:t>
            </a:r>
          </a:p>
          <a:p>
            <a:r>
              <a:rPr lang="en-US">
                <a:ea typeface="+mn-lt"/>
                <a:cs typeface="+mn-lt"/>
              </a:rPr>
              <a:t>    digitalWrite(buzzer, LOW);</a:t>
            </a:r>
          </a:p>
          <a:p>
            <a:r>
              <a:rPr lang="en-US">
                <a:ea typeface="+mn-lt"/>
                <a:cs typeface="+mn-lt"/>
              </a:rPr>
              <a:t>    digitalWrite(led,LOW);</a:t>
            </a:r>
          </a:p>
          <a:p>
            <a:r>
              <a:rPr lang="en-US">
                <a:ea typeface="+mn-lt"/>
                <a:cs typeface="+mn-lt"/>
              </a:rPr>
              <a:t>    delay(50);</a:t>
            </a:r>
          </a:p>
          <a:p>
            <a:r>
              <a:rPr lang="en-US">
                <a:ea typeface="+mn-lt"/>
                <a:cs typeface="+mn-lt"/>
              </a:rPr>
              <a:t>  }</a:t>
            </a:r>
          </a:p>
          <a:p>
            <a:r>
              <a:rPr lang="en-US">
                <a:ea typeface="+mn-lt"/>
                <a:cs typeface="+mn-lt"/>
              </a:rPr>
              <a:t>}</a:t>
            </a:r>
            <a:endParaRPr lang="en-US"/>
          </a:p>
        </p:txBody>
      </p:sp>
    </p:spTree>
    <p:extLst>
      <p:ext uri="{BB962C8B-B14F-4D97-AF65-F5344CB8AC3E}">
        <p14:creationId xmlns:p14="http://schemas.microsoft.com/office/powerpoint/2010/main" val="4158482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9A3B-2350-4AF9-80EF-A5E9E2F73D9E}"/>
              </a:ext>
            </a:extLst>
          </p:cNvPr>
          <p:cNvSpPr>
            <a:spLocks noGrp="1"/>
          </p:cNvSpPr>
          <p:nvPr>
            <p:ph type="title"/>
          </p:nvPr>
        </p:nvSpPr>
        <p:spPr>
          <a:xfrm>
            <a:off x="2452965" y="668060"/>
            <a:ext cx="8906349" cy="1583381"/>
          </a:xfrm>
        </p:spPr>
        <p:txBody>
          <a:bodyPr>
            <a:normAutofit/>
          </a:bodyPr>
          <a:lstStyle/>
          <a:p>
            <a:pPr marL="571500" indent="-571500">
              <a:buFont typeface="Wingdings" panose="05000000000000000000" pitchFamily="2" charset="2"/>
              <a:buChar char="q"/>
            </a:pPr>
            <a:r>
              <a:rPr lang="en-US">
                <a:latin typeface="Footlight MT Light" panose="0204060206030A020304" pitchFamily="18" charset="0"/>
              </a:rPr>
              <a:t>Code in Arduino</a:t>
            </a:r>
            <a:br>
              <a:rPr lang="en-US">
                <a:latin typeface="Footlight MT Light" panose="0204060206030A020304" pitchFamily="18" charset="0"/>
              </a:rPr>
            </a:br>
            <a:endParaRPr lang="en-US">
              <a:latin typeface="Footlight MT Light" panose="0204060206030A020304" pitchFamily="18" charset="0"/>
            </a:endParaRPr>
          </a:p>
        </p:txBody>
      </p:sp>
      <p:graphicFrame>
        <p:nvGraphicFramePr>
          <p:cNvPr id="3" name="Object 2">
            <a:hlinkClick r:id="rId3" action="ppaction://hlinkfile"/>
            <a:extLst>
              <a:ext uri="{FF2B5EF4-FFF2-40B4-BE49-F238E27FC236}">
                <a16:creationId xmlns:a16="http://schemas.microsoft.com/office/drawing/2014/main" id="{A138DEE0-135B-4BA8-A298-E807BAB4FDD8}"/>
              </a:ext>
            </a:extLst>
          </p:cNvPr>
          <p:cNvGraphicFramePr>
            <a:graphicFrameLocks noChangeAspect="1"/>
          </p:cNvGraphicFramePr>
          <p:nvPr>
            <p:extLst>
              <p:ext uri="{D42A27DB-BD31-4B8C-83A1-F6EECF244321}">
                <p14:modId xmlns:p14="http://schemas.microsoft.com/office/powerpoint/2010/main" val="1831397120"/>
              </p:ext>
            </p:extLst>
          </p:nvPr>
        </p:nvGraphicFramePr>
        <p:xfrm>
          <a:off x="4164013" y="1495425"/>
          <a:ext cx="1517650" cy="990600"/>
        </p:xfrm>
        <a:graphic>
          <a:graphicData uri="http://schemas.openxmlformats.org/presentationml/2006/ole">
            <mc:AlternateContent xmlns:mc="http://schemas.openxmlformats.org/markup-compatibility/2006">
              <mc:Choice xmlns:v="urn:schemas-microsoft-com:vml" Requires="v">
                <p:oleObj spid="_x0000_s207873" name="Packager Shell Object" showAsIcon="1" r:id="rId4" imgW="515880" imgH="439560" progId="Package">
                  <p:embed/>
                </p:oleObj>
              </mc:Choice>
              <mc:Fallback>
                <p:oleObj name="Packager Shell Object" showAsIcon="1" r:id="rId4" imgW="515880" imgH="439560" progId="Package">
                  <p:embed/>
                  <p:pic>
                    <p:nvPicPr>
                      <p:cNvPr id="3" name="Object 2">
                        <a:hlinkClick r:id="rId3" action="ppaction://hlinkfile"/>
                        <a:extLst>
                          <a:ext uri="{FF2B5EF4-FFF2-40B4-BE49-F238E27FC236}">
                            <a16:creationId xmlns:a16="http://schemas.microsoft.com/office/drawing/2014/main" id="{A138DEE0-135B-4BA8-A298-E807BAB4FDD8}"/>
                          </a:ext>
                        </a:extLst>
                      </p:cNvPr>
                      <p:cNvPicPr/>
                      <p:nvPr/>
                    </p:nvPicPr>
                    <p:blipFill>
                      <a:blip r:embed="rId5"/>
                      <a:stretch>
                        <a:fillRect/>
                      </a:stretch>
                    </p:blipFill>
                    <p:spPr>
                      <a:xfrm>
                        <a:off x="4164013" y="1495425"/>
                        <a:ext cx="1517650" cy="990600"/>
                      </a:xfrm>
                      <a:prstGeom prst="rect">
                        <a:avLst/>
                      </a:prstGeom>
                    </p:spPr>
                  </p:pic>
                </p:oleObj>
              </mc:Fallback>
            </mc:AlternateContent>
          </a:graphicData>
        </a:graphic>
      </p:graphicFrame>
      <p:pic>
        <p:nvPicPr>
          <p:cNvPr id="5" name="Graphic 4" descr="Paperclip">
            <a:extLst>
              <a:ext uri="{FF2B5EF4-FFF2-40B4-BE49-F238E27FC236}">
                <a16:creationId xmlns:a16="http://schemas.microsoft.com/office/drawing/2014/main" id="{B0C51884-0710-4858-89C7-CE5A1303D7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2369" y="1669218"/>
            <a:ext cx="539605" cy="539605"/>
          </a:xfrm>
          <a:prstGeom prst="rect">
            <a:avLst/>
          </a:prstGeom>
        </p:spPr>
      </p:pic>
      <p:sp>
        <p:nvSpPr>
          <p:cNvPr id="9" name="TextBox 8">
            <a:extLst>
              <a:ext uri="{FF2B5EF4-FFF2-40B4-BE49-F238E27FC236}">
                <a16:creationId xmlns:a16="http://schemas.microsoft.com/office/drawing/2014/main" id="{FBE23890-B7D1-4F0F-AECF-949F29C7B683}"/>
              </a:ext>
            </a:extLst>
          </p:cNvPr>
          <p:cNvSpPr txBox="1"/>
          <p:nvPr/>
        </p:nvSpPr>
        <p:spPr>
          <a:xfrm>
            <a:off x="2452965" y="2714100"/>
            <a:ext cx="9201912" cy="2523768"/>
          </a:xfrm>
          <a:prstGeom prst="rect">
            <a:avLst/>
          </a:prstGeom>
          <a:noFill/>
        </p:spPr>
        <p:txBody>
          <a:bodyPr wrap="square" rtlCol="0">
            <a:spAutoFit/>
          </a:bodyPr>
          <a:lstStyle/>
          <a:p>
            <a:pPr marL="285750" indent="-285750">
              <a:buFont typeface="Wingdings" panose="05000000000000000000" pitchFamily="2" charset="2"/>
              <a:buChar char="q"/>
            </a:pPr>
            <a:r>
              <a:rPr lang="en-US" sz="3600">
                <a:solidFill>
                  <a:schemeClr val="accent2">
                    <a:lumMod val="75000"/>
                  </a:schemeClr>
                </a:solidFill>
                <a:latin typeface="Footlight MT Light" panose="0204060206030A020304" pitchFamily="18" charset="0"/>
              </a:rPr>
              <a:t> Code explanation</a:t>
            </a:r>
          </a:p>
          <a:p>
            <a:pPr marL="342900" indent="-342900">
              <a:buFont typeface="+mj-lt"/>
              <a:buAutoNum type="arabicPeriod"/>
            </a:pPr>
            <a:r>
              <a:rPr lang="en-US" sz="1600">
                <a:solidFill>
                  <a:schemeClr val="accent2">
                    <a:lumMod val="75000"/>
                  </a:schemeClr>
                </a:solidFill>
                <a:latin typeface="Footlight MT Light" panose="0204060206030A020304" pitchFamily="18" charset="0"/>
              </a:rPr>
              <a:t>In the first part of the code we have defined integer variables based on the pins we have to attach.</a:t>
            </a:r>
          </a:p>
          <a:p>
            <a:pPr marL="342900" indent="-342900">
              <a:buFont typeface="+mj-lt"/>
              <a:buAutoNum type="arabicPeriod"/>
            </a:pPr>
            <a:r>
              <a:rPr lang="en-US" sz="1600">
                <a:solidFill>
                  <a:schemeClr val="accent2">
                    <a:lumMod val="75000"/>
                  </a:schemeClr>
                </a:solidFill>
                <a:latin typeface="Footlight MT Light" panose="0204060206030A020304" pitchFamily="18" charset="0"/>
              </a:rPr>
              <a:t>Then functions are made for the following things : </a:t>
            </a:r>
          </a:p>
          <a:p>
            <a:pPr marL="3486150" lvl="7" indent="-285750">
              <a:buFont typeface="Arial" panose="020B0604020202020204" pitchFamily="34" charset="0"/>
              <a:buChar char="•"/>
            </a:pPr>
            <a:r>
              <a:rPr lang="en-US" sz="1400">
                <a:solidFill>
                  <a:schemeClr val="accent2">
                    <a:lumMod val="75000"/>
                  </a:schemeClr>
                </a:solidFill>
                <a:latin typeface="Footlight MT Light" panose="0204060206030A020304" pitchFamily="18" charset="0"/>
              </a:rPr>
              <a:t>Binary function to display digits on LED</a:t>
            </a:r>
          </a:p>
          <a:p>
            <a:pPr marL="3486150" lvl="7" indent="-285750">
              <a:buFont typeface="Arial" panose="020B0604020202020204" pitchFamily="34" charset="0"/>
              <a:buChar char="•"/>
            </a:pPr>
            <a:r>
              <a:rPr lang="en-US" sz="1400">
                <a:solidFill>
                  <a:schemeClr val="accent2">
                    <a:lumMod val="75000"/>
                  </a:schemeClr>
                </a:solidFill>
                <a:latin typeface="Footlight MT Light" panose="0204060206030A020304" pitchFamily="18" charset="0"/>
              </a:rPr>
              <a:t>Game and display initializing functions</a:t>
            </a:r>
          </a:p>
          <a:p>
            <a:pPr marL="3486150" lvl="7" indent="-285750">
              <a:buFont typeface="Arial" panose="020B0604020202020204" pitchFamily="34" charset="0"/>
              <a:buChar char="•"/>
            </a:pPr>
            <a:r>
              <a:rPr lang="en-US" sz="1400">
                <a:solidFill>
                  <a:schemeClr val="accent2">
                    <a:lumMod val="75000"/>
                  </a:schemeClr>
                </a:solidFill>
                <a:latin typeface="Footlight MT Light" panose="0204060206030A020304" pitchFamily="18" charset="0"/>
              </a:rPr>
              <a:t>Each fails alarm and Game over alarm</a:t>
            </a:r>
          </a:p>
          <a:p>
            <a:pPr lvl="7"/>
            <a:endParaRPr lang="en-US" sz="1400">
              <a:solidFill>
                <a:schemeClr val="accent2">
                  <a:lumMod val="75000"/>
                </a:schemeClr>
              </a:solidFill>
              <a:latin typeface="Footlight MT Light" panose="0204060206030A020304" pitchFamily="18" charset="0"/>
            </a:endParaRPr>
          </a:p>
          <a:p>
            <a:pPr marL="342900" indent="-342900">
              <a:buFont typeface="+mj-lt"/>
              <a:buAutoNum type="arabicPeriod"/>
            </a:pPr>
            <a:r>
              <a:rPr lang="en-US" sz="1600">
                <a:solidFill>
                  <a:schemeClr val="accent2">
                    <a:lumMod val="75000"/>
                  </a:schemeClr>
                </a:solidFill>
                <a:latin typeface="Footlight MT Light" panose="0204060206030A020304" pitchFamily="18" charset="0"/>
              </a:rPr>
              <a:t>While and Switch loops are here used to determine the contact of the hoop and the wire</a:t>
            </a:r>
          </a:p>
          <a:p>
            <a:r>
              <a:rPr lang="en-US"/>
              <a:t>         </a:t>
            </a:r>
          </a:p>
        </p:txBody>
      </p:sp>
    </p:spTree>
    <p:extLst>
      <p:ext uri="{BB962C8B-B14F-4D97-AF65-F5344CB8AC3E}">
        <p14:creationId xmlns:p14="http://schemas.microsoft.com/office/powerpoint/2010/main" val="193000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F1D6CA-9132-49D1-9AFC-9A7A4658DFF3}"/>
              </a:ext>
            </a:extLst>
          </p:cNvPr>
          <p:cNvSpPr>
            <a:spLocks noGrp="1"/>
          </p:cNvSpPr>
          <p:nvPr>
            <p:ph type="title"/>
          </p:nvPr>
        </p:nvSpPr>
        <p:spPr>
          <a:xfrm>
            <a:off x="163541" y="1126969"/>
            <a:ext cx="3706522" cy="4601183"/>
          </a:xfrm>
          <a:solidFill>
            <a:schemeClr val="bg2">
              <a:lumMod val="10000"/>
            </a:schemeClr>
          </a:solidFill>
        </p:spPr>
        <p:txBody>
          <a:bodyPr/>
          <a:lstStyle/>
          <a:p>
            <a:pPr algn="ctr"/>
            <a:r>
              <a:rPr lang="en-US" sz="6600" b="1" spc="0">
                <a:ln w="13462">
                  <a:solidFill>
                    <a:schemeClr val="bg1"/>
                  </a:solidFill>
                  <a:prstDash val="solid"/>
                </a:ln>
                <a:solidFill>
                  <a:srgbClr val="7030A0"/>
                </a:solidFill>
                <a:effectLst>
                  <a:glow rad="228600">
                    <a:schemeClr val="accent5">
                      <a:satMod val="175000"/>
                      <a:alpha val="40000"/>
                    </a:schemeClr>
                  </a:glow>
                  <a:outerShdw dist="38100" dir="2700000" algn="bl" rotWithShape="0">
                    <a:schemeClr val="accent5"/>
                  </a:outerShdw>
                  <a:reflection blurRad="6350" stA="60000" endA="900" endPos="58000" dir="5400000" sy="-100000" algn="bl" rotWithShape="0"/>
                </a:effectLst>
                <a:highlight>
                  <a:srgbClr val="000000"/>
                </a:highlight>
                <a:latin typeface="Algerian"/>
              </a:rPr>
              <a:t>DIY PROJECT</a:t>
            </a:r>
            <a:br>
              <a:rPr lang="en-US" b="1" spc="0">
                <a:ln w="13462">
                  <a:solidFill>
                    <a:schemeClr val="bg1"/>
                  </a:solidFill>
                  <a:prstDash val="solid"/>
                </a:ln>
                <a:effectLst>
                  <a:glow rad="228600">
                    <a:schemeClr val="accent5">
                      <a:satMod val="175000"/>
                      <a:alpha val="40000"/>
                    </a:schemeClr>
                  </a:glow>
                  <a:outerShdw dist="38100" dir="2700000" algn="bl" rotWithShape="0">
                    <a:schemeClr val="accent5"/>
                  </a:outerShdw>
                  <a:reflection blurRad="6350" stA="60000" endA="900" endPos="58000" dir="5400000" sy="-100000" algn="bl" rotWithShape="0"/>
                </a:effectLst>
                <a:highlight>
                  <a:srgbClr val="000000"/>
                </a:highlight>
                <a:latin typeface="Algerian"/>
              </a:rPr>
            </a:br>
            <a:br>
              <a:rPr lang="en-US" b="1" spc="0">
                <a:ln w="13462">
                  <a:solidFill>
                    <a:schemeClr val="bg1"/>
                  </a:solidFill>
                  <a:prstDash val="solid"/>
                </a:ln>
                <a:effectLst>
                  <a:glow rad="228600">
                    <a:schemeClr val="accent5">
                      <a:satMod val="175000"/>
                      <a:alpha val="40000"/>
                    </a:schemeClr>
                  </a:glow>
                  <a:outerShdw dist="38100" dir="2700000" algn="bl" rotWithShape="0">
                    <a:schemeClr val="accent5"/>
                  </a:outerShdw>
                  <a:reflection blurRad="6350" stA="60000" endA="900" endPos="58000" dir="5400000" sy="-100000" algn="bl" rotWithShape="0"/>
                </a:effectLst>
                <a:highlight>
                  <a:srgbClr val="000000"/>
                </a:highlight>
                <a:latin typeface="Algerian"/>
              </a:rPr>
            </a:br>
            <a:r>
              <a:rPr lang="en-US" b="1" spc="0">
                <a:ln w="13462">
                  <a:solidFill>
                    <a:schemeClr val="bg1"/>
                  </a:solidFill>
                  <a:prstDash val="solid"/>
                </a:ln>
                <a:solidFill>
                  <a:srgbClr val="7030A0"/>
                </a:solidFill>
                <a:effectLst>
                  <a:glow rad="228600">
                    <a:schemeClr val="accent5">
                      <a:satMod val="175000"/>
                      <a:alpha val="40000"/>
                    </a:schemeClr>
                  </a:glow>
                  <a:outerShdw dist="38100" dir="2700000" algn="bl" rotWithShape="0">
                    <a:schemeClr val="accent5"/>
                  </a:outerShdw>
                  <a:reflection blurRad="6350" stA="60000" endA="900" endPos="58000" dir="5400000" sy="-100000" algn="bl" rotWithShape="0"/>
                </a:effectLst>
                <a:highlight>
                  <a:srgbClr val="000000"/>
                </a:highlight>
                <a:latin typeface="Algerian"/>
              </a:rPr>
              <a:t> </a:t>
            </a:r>
            <a:r>
              <a:rPr lang="en-US" sz="4800" b="1" spc="0">
                <a:ln w="13462">
                  <a:solidFill>
                    <a:schemeClr val="bg1"/>
                  </a:solidFill>
                  <a:prstDash val="solid"/>
                </a:ln>
                <a:solidFill>
                  <a:srgbClr val="7030A0"/>
                </a:solidFill>
                <a:effectLst>
                  <a:glow rad="228600">
                    <a:schemeClr val="accent5">
                      <a:satMod val="175000"/>
                      <a:alpha val="40000"/>
                    </a:schemeClr>
                  </a:glow>
                  <a:outerShdw dist="38100" dir="2700000" algn="bl" rotWithShape="0">
                    <a:schemeClr val="accent5"/>
                  </a:outerShdw>
                  <a:reflection blurRad="6350" stA="60000" endA="900" endPos="58000" dir="5400000" sy="-100000" algn="bl" rotWithShape="0"/>
                </a:effectLst>
                <a:highlight>
                  <a:srgbClr val="000000"/>
                </a:highlight>
                <a:latin typeface="Algerian"/>
              </a:rPr>
              <a:t>IITKGP</a:t>
            </a:r>
            <a:endParaRPr lang="en-US" sz="4800" b="1" spc="0">
              <a:ln w="13462">
                <a:solidFill>
                  <a:prstClr val="white"/>
                </a:solidFill>
                <a:prstDash val="solid"/>
              </a:ln>
              <a:solidFill>
                <a:srgbClr val="7030A0"/>
              </a:solidFill>
              <a:effectLst>
                <a:glow rad="228600">
                  <a:srgbClr val="5AA2AE">
                    <a:satMod val="175000"/>
                    <a:alpha val="40000"/>
                  </a:srgbClr>
                </a:glow>
                <a:outerShdw dist="38100" dir="2700000" algn="bl" rotWithShape="0">
                  <a:srgbClr val="5AA2AE"/>
                </a:outerShdw>
                <a:reflection blurRad="6350" stA="60000" endA="900" endPos="58000" dir="5400000" sy="-100000" algn="bl" rotWithShape="0"/>
              </a:effectLst>
              <a:highlight>
                <a:srgbClr val="000000"/>
              </a:highlight>
              <a:latin typeface="Algerian"/>
            </a:endParaRPr>
          </a:p>
        </p:txBody>
      </p:sp>
      <p:sp>
        <p:nvSpPr>
          <p:cNvPr id="7" name="Content Placeholder 6">
            <a:extLst>
              <a:ext uri="{FF2B5EF4-FFF2-40B4-BE49-F238E27FC236}">
                <a16:creationId xmlns:a16="http://schemas.microsoft.com/office/drawing/2014/main" id="{85669736-B5DD-4FD1-9AB8-51CBD54A1AA3}"/>
              </a:ext>
            </a:extLst>
          </p:cNvPr>
          <p:cNvSpPr>
            <a:spLocks noGrp="1"/>
          </p:cNvSpPr>
          <p:nvPr>
            <p:ph idx="1"/>
          </p:nvPr>
        </p:nvSpPr>
        <p:spPr/>
        <p:txBody>
          <a:bodyPr>
            <a:normAutofit/>
          </a:bodyPr>
          <a:lstStyle/>
          <a:p>
            <a:pPr marL="0" indent="0">
              <a:buNone/>
            </a:pPr>
            <a:r>
              <a:rPr lang="en-US" sz="2800">
                <a:solidFill>
                  <a:srgbClr val="FFFF00"/>
                </a:solidFill>
                <a:highlight>
                  <a:srgbClr val="000080"/>
                </a:highlight>
                <a:latin typeface="Times New Roman" panose="02020603050405020304" pitchFamily="18" charset="0"/>
                <a:cs typeface="Times New Roman" panose="02020603050405020304" pitchFamily="18" charset="0"/>
              </a:rPr>
              <a:t>    </a:t>
            </a:r>
            <a:r>
              <a:rPr lang="en-US" sz="2800" b="1">
                <a:solidFill>
                  <a:srgbClr val="FFFF00"/>
                </a:solidFill>
                <a:highlight>
                  <a:srgbClr val="000080"/>
                </a:highlight>
                <a:latin typeface="Times New Roman" panose="02020603050405020304" pitchFamily="18" charset="0"/>
                <a:cs typeface="Times New Roman" panose="02020603050405020304" pitchFamily="18" charset="0"/>
              </a:rPr>
              <a:t>BUZZ WIRE GAME </a:t>
            </a:r>
          </a:p>
          <a:p>
            <a:pPr marL="0" indent="0">
              <a:buNone/>
            </a:pPr>
            <a:r>
              <a:rPr lang="en-US" sz="2000" b="1">
                <a:solidFill>
                  <a:schemeClr val="tx1"/>
                </a:solidFill>
                <a:latin typeface="Times New Roman" panose="02020603050405020304" pitchFamily="18" charset="0"/>
                <a:cs typeface="Times New Roman" panose="02020603050405020304" pitchFamily="18" charset="0"/>
              </a:rPr>
              <a:t>     By ---</a:t>
            </a:r>
          </a:p>
          <a:p>
            <a:pPr marL="0" indent="0" algn="ctr">
              <a:buNone/>
            </a:pPr>
            <a:r>
              <a:rPr lang="en-US" sz="3200" b="1">
                <a:solidFill>
                  <a:schemeClr val="tx1"/>
                </a:solidFill>
                <a:latin typeface="Times New Roman"/>
                <a:cs typeface="Times New Roman"/>
              </a:rPr>
              <a:t>          </a:t>
            </a:r>
            <a:r>
              <a:rPr lang="en-US" sz="2800" b="1">
                <a:solidFill>
                  <a:schemeClr val="tx1"/>
                </a:solidFill>
                <a:latin typeface="Century"/>
                <a:cs typeface="Times New Roman"/>
              </a:rPr>
              <a:t>Sasmit Kolhe           </a:t>
            </a:r>
            <a:r>
              <a:rPr lang="en-US" sz="1400" b="1">
                <a:solidFill>
                  <a:schemeClr val="tx1"/>
                </a:solidFill>
                <a:latin typeface="Century"/>
                <a:cs typeface="Times New Roman"/>
              </a:rPr>
              <a:t>      </a:t>
            </a:r>
            <a:r>
              <a:rPr lang="en-US" sz="2800" b="1">
                <a:solidFill>
                  <a:schemeClr val="tx1"/>
                </a:solidFill>
                <a:latin typeface="Century"/>
                <a:cs typeface="Times New Roman"/>
              </a:rPr>
              <a:t>20MT10054   </a:t>
            </a:r>
            <a:endParaRPr lang="en-US" sz="2800" b="1">
              <a:solidFill>
                <a:schemeClr val="tx1"/>
              </a:solidFill>
              <a:latin typeface="Century"/>
              <a:cs typeface="Times New Roman" panose="02020603050405020304" pitchFamily="18" charset="0"/>
            </a:endParaRPr>
          </a:p>
          <a:p>
            <a:pPr marL="0" indent="0" algn="ctr">
              <a:buNone/>
            </a:pPr>
            <a:r>
              <a:rPr lang="en-US" sz="2800" b="1">
                <a:solidFill>
                  <a:schemeClr val="tx1"/>
                </a:solidFill>
                <a:latin typeface="Century"/>
                <a:cs typeface="Times New Roman"/>
              </a:rPr>
              <a:t>       Rithick Prabakar        20ME10071</a:t>
            </a:r>
          </a:p>
          <a:p>
            <a:pPr marL="0" indent="0" algn="ctr">
              <a:buNone/>
            </a:pPr>
            <a:r>
              <a:rPr lang="en-US" sz="2800" b="1">
                <a:solidFill>
                  <a:schemeClr val="tx1"/>
                </a:solidFill>
                <a:latin typeface="Century"/>
                <a:cs typeface="Times New Roman"/>
              </a:rPr>
              <a:t>      Shubham Kumar        20IM10037</a:t>
            </a:r>
          </a:p>
          <a:p>
            <a:pPr marL="0" indent="0" algn="ctr">
              <a:buNone/>
            </a:pPr>
            <a:r>
              <a:rPr lang="en-US" sz="2800" b="1">
                <a:solidFill>
                  <a:schemeClr val="tx1"/>
                </a:solidFill>
                <a:latin typeface="Century"/>
                <a:cs typeface="Times New Roman"/>
              </a:rPr>
              <a:t>      Kshitija Bobade          20GG20016</a:t>
            </a:r>
          </a:p>
        </p:txBody>
      </p:sp>
      <p:graphicFrame>
        <p:nvGraphicFramePr>
          <p:cNvPr id="3" name="Table 4">
            <a:extLst>
              <a:ext uri="{FF2B5EF4-FFF2-40B4-BE49-F238E27FC236}">
                <a16:creationId xmlns:a16="http://schemas.microsoft.com/office/drawing/2014/main" id="{E142C025-2F37-49DC-B467-354F0D9E42E4}"/>
              </a:ext>
            </a:extLst>
          </p:cNvPr>
          <p:cNvGraphicFramePr>
            <a:graphicFrameLocks noGrp="1"/>
          </p:cNvGraphicFramePr>
          <p:nvPr>
            <p:extLst>
              <p:ext uri="{D42A27DB-BD31-4B8C-83A1-F6EECF244321}">
                <p14:modId xmlns:p14="http://schemas.microsoft.com/office/powerpoint/2010/main" val="4066997529"/>
              </p:ext>
            </p:extLst>
          </p:nvPr>
        </p:nvGraphicFramePr>
        <p:xfrm>
          <a:off x="4114800" y="2439416"/>
          <a:ext cx="7533639" cy="2708389"/>
        </p:xfrm>
        <a:graphic>
          <a:graphicData uri="http://schemas.openxmlformats.org/drawingml/2006/table">
            <a:tbl>
              <a:tblPr firstRow="1" bandRow="1">
                <a:tableStyleId>{5C22544A-7EE6-4342-B048-85BDC9FD1C3A}</a:tableStyleId>
              </a:tblPr>
              <a:tblGrid>
                <a:gridCol w="7533639">
                  <a:extLst>
                    <a:ext uri="{9D8B030D-6E8A-4147-A177-3AD203B41FA5}">
                      <a16:colId xmlns:a16="http://schemas.microsoft.com/office/drawing/2014/main" val="2802192980"/>
                    </a:ext>
                  </a:extLst>
                </a:gridCol>
              </a:tblGrid>
              <a:tr h="2708389">
                <a:tc>
                  <a:txBody>
                    <a:bodyPr/>
                    <a:lstStyle/>
                    <a:p>
                      <a:endParaRPr lang="en-US"/>
                    </a:p>
                  </a:txBody>
                  <a:tcPr>
                    <a:lnL w="19050">
                      <a:solidFill>
                        <a:schemeClr val="tx1"/>
                      </a:solidFill>
                    </a:lnL>
                    <a:lnR w="19050">
                      <a:solidFill>
                        <a:schemeClr val="tx1"/>
                      </a:solidFill>
                    </a:lnR>
                    <a:lnT w="19050">
                      <a:solidFill>
                        <a:schemeClr val="tx1"/>
                      </a:solidFill>
                    </a:lnT>
                    <a:lnB w="19050">
                      <a:solidFill>
                        <a:schemeClr val="tx1"/>
                      </a:solidFill>
                    </a:lnB>
                    <a:noFill/>
                  </a:tcPr>
                </a:tc>
                <a:extLst>
                  <a:ext uri="{0D108BD9-81ED-4DB2-BD59-A6C34878D82A}">
                    <a16:rowId xmlns:a16="http://schemas.microsoft.com/office/drawing/2014/main" val="3030579293"/>
                  </a:ext>
                </a:extLst>
              </a:tr>
            </a:tbl>
          </a:graphicData>
        </a:graphic>
      </p:graphicFrame>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3161-6B36-4BD0-9D44-5ADD8C14B440}"/>
              </a:ext>
            </a:extLst>
          </p:cNvPr>
          <p:cNvSpPr>
            <a:spLocks noGrp="1"/>
          </p:cNvSpPr>
          <p:nvPr>
            <p:ph type="title"/>
          </p:nvPr>
        </p:nvSpPr>
        <p:spPr>
          <a:xfrm>
            <a:off x="3533957" y="357779"/>
            <a:ext cx="8911687" cy="1280890"/>
          </a:xfrm>
        </p:spPr>
        <p:txBody>
          <a:bodyPr/>
          <a:lstStyle/>
          <a:p>
            <a:r>
              <a:rPr lang="en-US">
                <a:latin typeface="Century" panose="02040604050505020304" pitchFamily="18" charset="0"/>
              </a:rPr>
              <a:t>Working Model’s Video</a:t>
            </a:r>
            <a:endParaRPr lang="en-IN">
              <a:latin typeface="Century" panose="02040604050505020304" pitchFamily="18" charset="0"/>
            </a:endParaRPr>
          </a:p>
        </p:txBody>
      </p:sp>
      <p:pic>
        <p:nvPicPr>
          <p:cNvPr id="3" name="[ONTIVA.COM]-Buzz wire game-720P">
            <a:hlinkClick r:id="" action="ppaction://media"/>
            <a:extLst>
              <a:ext uri="{FF2B5EF4-FFF2-40B4-BE49-F238E27FC236}">
                <a16:creationId xmlns:a16="http://schemas.microsoft.com/office/drawing/2014/main" id="{496DFCE0-4EF7-498D-94A0-1511E950E2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6854" y="1255678"/>
            <a:ext cx="9753600" cy="54864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1D305F3-C1CA-42D8-B2CE-CB475D36F6B1}"/>
              </a:ext>
            </a:extLst>
          </p:cNvPr>
          <p:cNvGraphicFramePr>
            <a:graphicFrameLocks noGrp="1"/>
          </p:cNvGraphicFramePr>
          <p:nvPr>
            <p:ph sz="quarter" idx="13"/>
            <p:extLst>
              <p:ext uri="{D42A27DB-BD31-4B8C-83A1-F6EECF244321}">
                <p14:modId xmlns:p14="http://schemas.microsoft.com/office/powerpoint/2010/main" val="1543414245"/>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46D2B2C2-1991-4759-9124-F1E4D707AC35}"/>
              </a:ext>
            </a:extLst>
          </p:cNvPr>
          <p:cNvSpPr/>
          <p:nvPr/>
        </p:nvSpPr>
        <p:spPr>
          <a:xfrm>
            <a:off x="4193458" y="344131"/>
            <a:ext cx="3805084" cy="845574"/>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It’s fun!!</a:t>
            </a:r>
          </a:p>
        </p:txBody>
      </p:sp>
      <p:cxnSp>
        <p:nvCxnSpPr>
          <p:cNvPr id="4" name="Straight Connector 3">
            <a:extLst>
              <a:ext uri="{FF2B5EF4-FFF2-40B4-BE49-F238E27FC236}">
                <a16:creationId xmlns:a16="http://schemas.microsoft.com/office/drawing/2014/main" id="{AFDC16A7-C85F-4481-B0F6-5C45B7F96E25}"/>
              </a:ext>
            </a:extLst>
          </p:cNvPr>
          <p:cNvCxnSpPr>
            <a:cxnSpLocks/>
            <a:stCxn id="2" idx="2"/>
          </p:cNvCxnSpPr>
          <p:nvPr/>
        </p:nvCxnSpPr>
        <p:spPr>
          <a:xfrm>
            <a:off x="6096000" y="1189705"/>
            <a:ext cx="0" cy="1425676"/>
          </a:xfrm>
          <a:prstGeom prst="line">
            <a:avLst/>
          </a:prstGeom>
        </p:spPr>
        <p:style>
          <a:lnRef idx="1">
            <a:schemeClr val="accent1"/>
          </a:lnRef>
          <a:fillRef idx="0">
            <a:schemeClr val="accent1"/>
          </a:fillRef>
          <a:effectRef idx="0">
            <a:schemeClr val="accent1"/>
          </a:effectRef>
          <a:fontRef idx="minor">
            <a:schemeClr val="tx1"/>
          </a:fontRef>
        </p:style>
      </p:cxnSp>
      <p:pic>
        <p:nvPicPr>
          <p:cNvPr id="261122" name="Picture 2" descr="🙃">
            <a:extLst>
              <a:ext uri="{FF2B5EF4-FFF2-40B4-BE49-F238E27FC236}">
                <a16:creationId xmlns:a16="http://schemas.microsoft.com/office/drawing/2014/main" id="{66AF48DE-E802-49A6-9CCE-36DC58F511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61124" name="Picture 4" descr="🙃">
            <a:extLst>
              <a:ext uri="{FF2B5EF4-FFF2-40B4-BE49-F238E27FC236}">
                <a16:creationId xmlns:a16="http://schemas.microsoft.com/office/drawing/2014/main" id="{10E232AA-721C-4093-87D8-1AAB1BD556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638" y="3576638"/>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397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1"/>
            </a:gs>
            <a:gs pos="4000">
              <a:schemeClr val="accent5">
                <a:lumMod val="0"/>
                <a:lumOff val="100000"/>
              </a:schemeClr>
            </a:gs>
            <a:gs pos="96000">
              <a:schemeClr val="bg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933A-7182-44D7-9A65-BB1F3C24420D}"/>
              </a:ext>
            </a:extLst>
          </p:cNvPr>
          <p:cNvSpPr>
            <a:spLocks noGrp="1"/>
          </p:cNvSpPr>
          <p:nvPr>
            <p:ph type="title"/>
          </p:nvPr>
        </p:nvSpPr>
        <p:spPr>
          <a:xfrm>
            <a:off x="913776" y="274387"/>
            <a:ext cx="10364450" cy="1596177"/>
          </a:xfrm>
          <a:ln>
            <a:noFill/>
          </a:ln>
        </p:spPr>
        <p:txBody>
          <a:bodyPr>
            <a:normAutofit/>
          </a:bodyPr>
          <a:lstStyle/>
          <a:p>
            <a:pPr algn="l"/>
            <a:r>
              <a:rPr lang="en-US" sz="7200" cap="none">
                <a:ln w="0"/>
                <a:effectLst>
                  <a:outerShdw blurRad="38100" dist="19050" dir="2700000" algn="tl" rotWithShape="0">
                    <a:schemeClr val="dk1">
                      <a:alpha val="40000"/>
                    </a:schemeClr>
                  </a:outerShdw>
                </a:effectLst>
                <a:ea typeface="+mj-lt"/>
                <a:cs typeface="+mj-lt"/>
              </a:rPr>
              <a:t>       Acknowledgement</a:t>
            </a:r>
            <a:endParaRPr lang="en-US" sz="7200" cap="none">
              <a:ln w="0"/>
              <a:effectLst>
                <a:outerShdw blurRad="38100" dist="19050" dir="2700000" algn="tl" rotWithShape="0">
                  <a:prstClr val="black">
                    <a:alpha val="40000"/>
                  </a:prstClr>
                </a:outerShdw>
              </a:effectLst>
            </a:endParaRPr>
          </a:p>
        </p:txBody>
      </p:sp>
      <p:sp>
        <p:nvSpPr>
          <p:cNvPr id="7" name="TextBox 6">
            <a:extLst>
              <a:ext uri="{FF2B5EF4-FFF2-40B4-BE49-F238E27FC236}">
                <a16:creationId xmlns:a16="http://schemas.microsoft.com/office/drawing/2014/main" id="{5787FE6D-C4C8-4B44-A3B9-87E24C89656E}"/>
              </a:ext>
            </a:extLst>
          </p:cNvPr>
          <p:cNvSpPr txBox="1"/>
          <p:nvPr/>
        </p:nvSpPr>
        <p:spPr>
          <a:xfrm>
            <a:off x="2464516" y="1720066"/>
            <a:ext cx="7740877" cy="4524315"/>
          </a:xfrm>
          <a:prstGeom prst="rect">
            <a:avLst/>
          </a:prstGeom>
          <a:noFill/>
          <a:ln w="57150">
            <a:solidFill>
              <a:srgbClr val="FF0000"/>
            </a:solidFill>
            <a:prstDash val="sysDash"/>
          </a:ln>
        </p:spPr>
        <p:txBody>
          <a:bodyPr wrap="square" rtlCol="0">
            <a:spAutoFit/>
          </a:bodyPr>
          <a:lstStyle/>
          <a:p>
            <a:endParaRPr lang="en-US" sz="2400"/>
          </a:p>
          <a:p>
            <a:r>
              <a:rPr lang="en-US" sz="2400"/>
              <a:t>We are extremely grateful to all who helped us for making this project. </a:t>
            </a:r>
          </a:p>
          <a:p>
            <a:endParaRPr lang="en-US" sz="2400"/>
          </a:p>
          <a:p>
            <a:r>
              <a:rPr lang="en-US" sz="2400"/>
              <a:t>Thank you so much Mr. Bharat Naik for your support and help.</a:t>
            </a:r>
          </a:p>
          <a:p>
            <a:endParaRPr lang="en-US" sz="2400"/>
          </a:p>
          <a:p>
            <a:r>
              <a:rPr lang="en-US" sz="2400"/>
              <a:t>Special thanks to Prof. </a:t>
            </a:r>
            <a:r>
              <a:rPr lang="en-US" sz="2400" err="1"/>
              <a:t>Arkopal</a:t>
            </a:r>
            <a:r>
              <a:rPr lang="en-US" sz="2400"/>
              <a:t> Goswami , Prof. </a:t>
            </a:r>
            <a:r>
              <a:rPr lang="en-US" sz="2400" err="1"/>
              <a:t>Gouri</a:t>
            </a:r>
            <a:r>
              <a:rPr lang="en-US" sz="2400"/>
              <a:t> </a:t>
            </a:r>
            <a:r>
              <a:rPr lang="en-US" sz="2400" err="1"/>
              <a:t>Gargate</a:t>
            </a:r>
            <a:r>
              <a:rPr lang="en-US" sz="2400"/>
              <a:t> , Prof. </a:t>
            </a:r>
            <a:r>
              <a:rPr lang="en-US" sz="2400" err="1"/>
              <a:t>Mamoni</a:t>
            </a:r>
            <a:r>
              <a:rPr lang="en-US" sz="2400"/>
              <a:t> Banerjee for their guidance for completing this project .</a:t>
            </a:r>
          </a:p>
          <a:p>
            <a:r>
              <a:rPr lang="en-US" sz="2400"/>
              <a:t> </a:t>
            </a:r>
          </a:p>
          <a:p>
            <a:r>
              <a:rPr lang="en-US" sz="2400"/>
              <a:t>And also thanks to all TAs for their guidance from time to time.</a:t>
            </a:r>
          </a:p>
          <a:p>
            <a:endParaRPr lang="en-US" sz="240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26DD052F-B4AA-4FF9-99F4-12ABDD2B60D2}"/>
                  </a:ext>
                </a:extLst>
              </p14:cNvPr>
              <p14:cNvContentPartPr/>
              <p14:nvPr/>
            </p14:nvContentPartPr>
            <p14:xfrm>
              <a:off x="3816741" y="1357312"/>
              <a:ext cx="9525" cy="9525"/>
            </p14:xfrm>
          </p:contentPart>
        </mc:Choice>
        <mc:Fallback>
          <p:pic>
            <p:nvPicPr>
              <p:cNvPr id="6" name="Ink 5">
                <a:extLst>
                  <a:ext uri="{FF2B5EF4-FFF2-40B4-BE49-F238E27FC236}">
                    <a16:creationId xmlns:a16="http://schemas.microsoft.com/office/drawing/2014/main" id="{26DD052F-B4AA-4FF9-99F4-12ABDD2B60D2}"/>
                  </a:ext>
                </a:extLst>
              </p:cNvPr>
              <p:cNvPicPr/>
              <p:nvPr/>
            </p:nvPicPr>
            <p:blipFill>
              <a:blip r:embed="rId3"/>
              <a:stretch>
                <a:fillRect/>
              </a:stretch>
            </p:blipFill>
            <p:spPr>
              <a:xfrm>
                <a:off x="3795093" y="881062"/>
                <a:ext cx="52388" cy="952500"/>
              </a:xfrm>
              <a:prstGeom prst="rect">
                <a:avLst/>
              </a:prstGeom>
            </p:spPr>
          </p:pic>
        </mc:Fallback>
      </mc:AlternateContent>
    </p:spTree>
    <p:extLst>
      <p:ext uri="{BB962C8B-B14F-4D97-AF65-F5344CB8AC3E}">
        <p14:creationId xmlns:p14="http://schemas.microsoft.com/office/powerpoint/2010/main" val="399165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48A9E-FC8E-4E3E-A901-9E0F9421B78F}"/>
              </a:ext>
            </a:extLst>
          </p:cNvPr>
          <p:cNvSpPr>
            <a:spLocks noGrp="1"/>
          </p:cNvSpPr>
          <p:nvPr>
            <p:ph type="title"/>
          </p:nvPr>
        </p:nvSpPr>
        <p:spPr>
          <a:xfrm>
            <a:off x="1295401" y="741987"/>
            <a:ext cx="9601196" cy="763541"/>
          </a:xfrm>
        </p:spPr>
        <p:txBody>
          <a:bodyPr/>
          <a:lstStyle/>
          <a:p>
            <a:r>
              <a:rPr lang="en-US" u="sng">
                <a:latin typeface="Algerian" panose="04020705040A02060702" pitchFamily="82" charset="0"/>
              </a:rPr>
              <a:t>ABOUT THE PROJECT</a:t>
            </a:r>
          </a:p>
        </p:txBody>
      </p:sp>
      <p:sp>
        <p:nvSpPr>
          <p:cNvPr id="3" name="Content Placeholder 2">
            <a:extLst>
              <a:ext uri="{FF2B5EF4-FFF2-40B4-BE49-F238E27FC236}">
                <a16:creationId xmlns:a16="http://schemas.microsoft.com/office/drawing/2014/main" id="{B5281B2C-3A68-493A-A38C-AC77010737D4}"/>
              </a:ext>
            </a:extLst>
          </p:cNvPr>
          <p:cNvSpPr>
            <a:spLocks noGrp="1"/>
          </p:cNvSpPr>
          <p:nvPr>
            <p:ph idx="1"/>
          </p:nvPr>
        </p:nvSpPr>
        <p:spPr>
          <a:xfrm>
            <a:off x="1295401" y="1579418"/>
            <a:ext cx="9601196" cy="4819939"/>
          </a:xfrm>
        </p:spPr>
        <p:txBody>
          <a:bodyPr>
            <a:normAutofit fontScale="92500" lnSpcReduction="10000"/>
          </a:bodyPr>
          <a:lstStyle/>
          <a:p>
            <a:pPr marL="0" indent="0">
              <a:buNone/>
            </a:pPr>
            <a:r>
              <a:rPr lang="en-US" sz="2800" b="1">
                <a:latin typeface="Footlight MT Light"/>
              </a:rPr>
              <a:t>Project Name           : Buzz Wire Game </a:t>
            </a:r>
            <a:endParaRPr lang="en-US" sz="2800"/>
          </a:p>
          <a:p>
            <a:pPr marL="0" indent="0">
              <a:buNone/>
            </a:pPr>
            <a:endParaRPr lang="en-US" b="1">
              <a:latin typeface="Footlight MT Light"/>
            </a:endParaRPr>
          </a:p>
          <a:p>
            <a:pPr marL="0" indent="0">
              <a:buNone/>
            </a:pPr>
            <a:r>
              <a:rPr lang="en-US" b="1">
                <a:latin typeface="Footlight MT Light"/>
              </a:rPr>
              <a:t>Project By                : </a:t>
            </a:r>
            <a:r>
              <a:rPr lang="en-US" b="1" err="1">
                <a:latin typeface="Footlight MT Light"/>
              </a:rPr>
              <a:t>Sasmit</a:t>
            </a:r>
            <a:r>
              <a:rPr lang="en-US" b="1">
                <a:latin typeface="Footlight MT Light"/>
              </a:rPr>
              <a:t> </a:t>
            </a:r>
            <a:r>
              <a:rPr lang="en-US" b="1" err="1">
                <a:latin typeface="Footlight MT Light"/>
              </a:rPr>
              <a:t>Kolhe</a:t>
            </a:r>
            <a:r>
              <a:rPr lang="en-US" b="1">
                <a:latin typeface="Footlight MT Light"/>
              </a:rPr>
              <a:t> </a:t>
            </a:r>
            <a:endParaRPr lang="en-US" b="1">
              <a:latin typeface="Footlight MT Light" panose="0204060206030A020304" pitchFamily="18" charset="0"/>
            </a:endParaRPr>
          </a:p>
          <a:p>
            <a:pPr marL="0" indent="0">
              <a:buNone/>
            </a:pPr>
            <a:r>
              <a:rPr lang="en-US" b="1">
                <a:latin typeface="Footlight MT Light"/>
              </a:rPr>
              <a:t>                                  </a:t>
            </a:r>
            <a:r>
              <a:rPr lang="en-US" b="1" err="1">
                <a:latin typeface="Footlight MT Light"/>
              </a:rPr>
              <a:t>Rithick</a:t>
            </a:r>
            <a:r>
              <a:rPr lang="en-US" b="1">
                <a:latin typeface="Footlight MT Light"/>
              </a:rPr>
              <a:t> Prabakar</a:t>
            </a:r>
            <a:endParaRPr lang="en-US" b="1">
              <a:latin typeface="Footlight MT Light" panose="0204060206030A020304" pitchFamily="18" charset="0"/>
            </a:endParaRPr>
          </a:p>
          <a:p>
            <a:pPr marL="0" indent="0">
              <a:buNone/>
            </a:pPr>
            <a:r>
              <a:rPr lang="en-US" b="1">
                <a:latin typeface="Footlight MT Light" panose="0204060206030A020304" pitchFamily="18" charset="0"/>
              </a:rPr>
              <a:t>                                  Shubham Kumar</a:t>
            </a:r>
          </a:p>
          <a:p>
            <a:pPr marL="0" indent="0">
              <a:buNone/>
            </a:pPr>
            <a:r>
              <a:rPr lang="en-US" b="1">
                <a:latin typeface="Footlight MT Light" panose="0204060206030A020304" pitchFamily="18" charset="0"/>
              </a:rPr>
              <a:t>                                  </a:t>
            </a:r>
            <a:r>
              <a:rPr lang="en-US" b="1" err="1">
                <a:latin typeface="Footlight MT Light" panose="0204060206030A020304" pitchFamily="18" charset="0"/>
              </a:rPr>
              <a:t>Kshitija</a:t>
            </a:r>
            <a:r>
              <a:rPr lang="en-US" b="1">
                <a:latin typeface="Footlight MT Light" panose="0204060206030A020304" pitchFamily="18" charset="0"/>
              </a:rPr>
              <a:t> </a:t>
            </a:r>
            <a:r>
              <a:rPr lang="en-US" b="1" err="1">
                <a:latin typeface="Footlight MT Light" panose="0204060206030A020304" pitchFamily="18" charset="0"/>
              </a:rPr>
              <a:t>Bobade</a:t>
            </a:r>
            <a:endParaRPr lang="en-US" b="1">
              <a:latin typeface="Footlight MT Light" panose="0204060206030A020304" pitchFamily="18" charset="0"/>
            </a:endParaRPr>
          </a:p>
          <a:p>
            <a:pPr marL="0" indent="0">
              <a:buNone/>
            </a:pPr>
            <a:r>
              <a:rPr lang="en-US" b="1">
                <a:latin typeface="Footlight MT Light" panose="0204060206030A020304" pitchFamily="18" charset="0"/>
              </a:rPr>
              <a:t>Guidance                 : Mr. Bharat Naik</a:t>
            </a:r>
          </a:p>
          <a:p>
            <a:pPr marL="0" indent="0">
              <a:buNone/>
            </a:pPr>
            <a:r>
              <a:rPr lang="en-US" b="1">
                <a:latin typeface="Footlight MT Light" panose="0204060206030A020304" pitchFamily="18" charset="0"/>
              </a:rPr>
              <a:t>                                   Prof. </a:t>
            </a:r>
            <a:r>
              <a:rPr lang="en-US" b="1" err="1">
                <a:latin typeface="Footlight MT Light" panose="0204060206030A020304" pitchFamily="18" charset="0"/>
              </a:rPr>
              <a:t>Arkopal</a:t>
            </a:r>
            <a:r>
              <a:rPr lang="en-US" b="1">
                <a:latin typeface="Footlight MT Light" panose="0204060206030A020304" pitchFamily="18" charset="0"/>
              </a:rPr>
              <a:t> Goswami</a:t>
            </a:r>
          </a:p>
          <a:p>
            <a:pPr marL="0" indent="0">
              <a:buNone/>
            </a:pPr>
            <a:r>
              <a:rPr lang="en-US" b="1">
                <a:latin typeface="Footlight MT Light"/>
              </a:rPr>
              <a:t>                                   Prof. </a:t>
            </a:r>
            <a:r>
              <a:rPr lang="en-US" b="1" err="1">
                <a:latin typeface="Footlight MT Light"/>
              </a:rPr>
              <a:t>Gouri</a:t>
            </a:r>
            <a:r>
              <a:rPr lang="en-US" b="1">
                <a:latin typeface="Footlight MT Light"/>
              </a:rPr>
              <a:t> </a:t>
            </a:r>
            <a:r>
              <a:rPr lang="en-US" b="1" err="1">
                <a:latin typeface="Footlight MT Light"/>
              </a:rPr>
              <a:t>Gargate</a:t>
            </a:r>
            <a:endParaRPr lang="en-US" b="1">
              <a:latin typeface="Footlight MT Light"/>
            </a:endParaRPr>
          </a:p>
          <a:p>
            <a:pPr marL="0" indent="0">
              <a:buNone/>
            </a:pPr>
            <a:r>
              <a:rPr lang="en-US" b="1">
                <a:latin typeface="Footlight MT Light"/>
              </a:rPr>
              <a:t>                                   Prof. </a:t>
            </a:r>
            <a:r>
              <a:rPr lang="en-US" b="1" err="1">
                <a:latin typeface="Footlight MT Light"/>
              </a:rPr>
              <a:t>Mamoni</a:t>
            </a:r>
            <a:r>
              <a:rPr lang="en-US" b="1">
                <a:latin typeface="Footlight MT Light"/>
              </a:rPr>
              <a:t> Banerjee</a:t>
            </a:r>
          </a:p>
          <a:p>
            <a:pPr marL="0" indent="0">
              <a:buNone/>
            </a:pPr>
            <a:endParaRPr lang="en-US" b="1">
              <a:latin typeface="Footlight MT Light" panose="0204060206030A020304" pitchFamily="18" charset="0"/>
            </a:endParaRPr>
          </a:p>
        </p:txBody>
      </p:sp>
    </p:spTree>
    <p:extLst>
      <p:ext uri="{BB962C8B-B14F-4D97-AF65-F5344CB8AC3E}">
        <p14:creationId xmlns:p14="http://schemas.microsoft.com/office/powerpoint/2010/main" val="1929167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47BC4-32D5-42C6-B99F-31F3475F8627}"/>
              </a:ext>
            </a:extLst>
          </p:cNvPr>
          <p:cNvPicPr>
            <a:picLocks noChangeAspect="1"/>
          </p:cNvPicPr>
          <p:nvPr/>
        </p:nvPicPr>
        <p:blipFill>
          <a:blip r:embed="rId2"/>
          <a:stretch>
            <a:fillRect/>
          </a:stretch>
        </p:blipFill>
        <p:spPr>
          <a:xfrm>
            <a:off x="0" y="0"/>
            <a:ext cx="12192000" cy="6906638"/>
          </a:xfrm>
          <a:prstGeom prst="rect">
            <a:avLst/>
          </a:prstGeom>
        </p:spPr>
      </p:pic>
    </p:spTree>
    <p:extLst>
      <p:ext uri="{BB962C8B-B14F-4D97-AF65-F5344CB8AC3E}">
        <p14:creationId xmlns:p14="http://schemas.microsoft.com/office/powerpoint/2010/main" val="1088554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B79C18-0AD3-4C65-AEDB-E8AEE7719746}"/>
              </a:ext>
            </a:extLst>
          </p:cNvPr>
          <p:cNvSpPr txBox="1"/>
          <p:nvPr/>
        </p:nvSpPr>
        <p:spPr>
          <a:xfrm>
            <a:off x="749523" y="755447"/>
            <a:ext cx="10697592" cy="5262979"/>
          </a:xfrm>
          <a:prstGeom prst="rect">
            <a:avLst/>
          </a:prstGeom>
          <a:noFill/>
        </p:spPr>
        <p:txBody>
          <a:bodyPr wrap="square" lIns="91440" tIns="45720" rIns="91440" bIns="45720" rtlCol="0" anchor="t">
            <a:spAutoFit/>
          </a:bodyPr>
          <a:lstStyle/>
          <a:p>
            <a:pPr algn="just">
              <a:lnSpc>
                <a:spcPct val="150000"/>
              </a:lnSpc>
            </a:pPr>
            <a:r>
              <a:rPr lang="en-US" sz="3200">
                <a:latin typeface="Calibri"/>
                <a:ea typeface="+mn-lt"/>
                <a:cs typeface="+mn-lt"/>
              </a:rPr>
              <a:t>       </a:t>
            </a:r>
            <a:r>
              <a:rPr lang="en-US" sz="3200">
                <a:latin typeface="Microsoft Himalaya"/>
                <a:ea typeface="+mn-lt"/>
                <a:cs typeface="+mn-lt"/>
              </a:rPr>
              <a:t>Buzz wire is a steady hand game made from the background of coding and Arduino hardware. It has a wire that is bent into a curvilinear path to make the game challenging and competitive. The player's main objective is to bring the metal hoop from one to the other end without touching the wire. Whenever the player touches the wire, the LED will glow, and the buzzer will buzz. There is a limit set for the number of fails, and if the player crosses the threshold, the game ends. Further thing, here, is an LED counter which displays the number of fails.</a:t>
            </a:r>
            <a:endParaRPr lang="en-US" sz="3200">
              <a:latin typeface="Microsoft Himalaya"/>
              <a:cs typeface="Calibri"/>
            </a:endParaRPr>
          </a:p>
        </p:txBody>
      </p:sp>
    </p:spTree>
    <p:extLst>
      <p:ext uri="{BB962C8B-B14F-4D97-AF65-F5344CB8AC3E}">
        <p14:creationId xmlns:p14="http://schemas.microsoft.com/office/powerpoint/2010/main" val="794862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E6A87-2860-421F-A39D-36247A730ED4}"/>
              </a:ext>
            </a:extLst>
          </p:cNvPr>
          <p:cNvSpPr>
            <a:spLocks noGrp="1"/>
          </p:cNvSpPr>
          <p:nvPr>
            <p:ph type="title"/>
          </p:nvPr>
        </p:nvSpPr>
        <p:spPr>
          <a:xfrm>
            <a:off x="677334" y="258621"/>
            <a:ext cx="8596668" cy="775855"/>
          </a:xfrm>
        </p:spPr>
        <p:txBody>
          <a:bodyPr/>
          <a:lstStyle/>
          <a:p>
            <a:r>
              <a:rPr lang="en-US" b="1">
                <a:ln w="22225">
                  <a:solidFill>
                    <a:schemeClr val="accent2"/>
                  </a:solidFill>
                  <a:prstDash val="solid"/>
                </a:ln>
                <a:solidFill>
                  <a:schemeClr val="accent1">
                    <a:lumMod val="50000"/>
                  </a:schemeClr>
                </a:solidFill>
              </a:rPr>
              <a:t>PROJECT AGENDA</a:t>
            </a:r>
          </a:p>
        </p:txBody>
      </p:sp>
      <p:graphicFrame>
        <p:nvGraphicFramePr>
          <p:cNvPr id="4" name="Content Placeholder 3">
            <a:extLst>
              <a:ext uri="{FF2B5EF4-FFF2-40B4-BE49-F238E27FC236}">
                <a16:creationId xmlns:a16="http://schemas.microsoft.com/office/drawing/2014/main" id="{8D98A82D-67B7-4C08-95F6-6BF32DA4F062}"/>
              </a:ext>
            </a:extLst>
          </p:cNvPr>
          <p:cNvGraphicFramePr>
            <a:graphicFrameLocks noGrp="1"/>
          </p:cNvGraphicFramePr>
          <p:nvPr>
            <p:ph idx="1"/>
            <p:extLst>
              <p:ext uri="{D42A27DB-BD31-4B8C-83A1-F6EECF244321}">
                <p14:modId xmlns:p14="http://schemas.microsoft.com/office/powerpoint/2010/main" val="2028526140"/>
              </p:ext>
            </p:extLst>
          </p:nvPr>
        </p:nvGraphicFramePr>
        <p:xfrm>
          <a:off x="677862" y="1034477"/>
          <a:ext cx="9999373" cy="5477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438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6226-5DA8-413E-8B5E-13B8BBD162D4}"/>
              </a:ext>
            </a:extLst>
          </p:cNvPr>
          <p:cNvSpPr>
            <a:spLocks noGrp="1"/>
          </p:cNvSpPr>
          <p:nvPr>
            <p:ph type="title"/>
          </p:nvPr>
        </p:nvSpPr>
        <p:spPr>
          <a:xfrm>
            <a:off x="677334" y="59266"/>
            <a:ext cx="8596668" cy="660400"/>
          </a:xfrm>
        </p:spPr>
        <p:txBody>
          <a:bodyPr/>
          <a:lstStyle/>
          <a:p>
            <a:r>
              <a:rPr lang="en-US" b="1">
                <a:solidFill>
                  <a:schemeClr val="accent2">
                    <a:lumMod val="50000"/>
                  </a:schemeClr>
                </a:solidFill>
                <a:latin typeface="Times New Roman" panose="02020603050405020304" pitchFamily="18" charset="0"/>
                <a:cs typeface="Times New Roman" panose="02020603050405020304" pitchFamily="18" charset="0"/>
              </a:rPr>
              <a:t>TASK DISTRIBUTION</a:t>
            </a:r>
          </a:p>
        </p:txBody>
      </p:sp>
      <p:graphicFrame>
        <p:nvGraphicFramePr>
          <p:cNvPr id="15" name="Diagram 14">
            <a:extLst>
              <a:ext uri="{FF2B5EF4-FFF2-40B4-BE49-F238E27FC236}">
                <a16:creationId xmlns:a16="http://schemas.microsoft.com/office/drawing/2014/main" id="{25BBCBA6-74D1-47C5-AB22-DE39B641BDB1}"/>
              </a:ext>
            </a:extLst>
          </p:cNvPr>
          <p:cNvGraphicFramePr/>
          <p:nvPr>
            <p:extLst>
              <p:ext uri="{D42A27DB-BD31-4B8C-83A1-F6EECF244321}">
                <p14:modId xmlns:p14="http://schemas.microsoft.com/office/powerpoint/2010/main" val="3380664392"/>
              </p:ext>
            </p:extLst>
          </p:nvPr>
        </p:nvGraphicFramePr>
        <p:xfrm>
          <a:off x="163656" y="776817"/>
          <a:ext cx="11268363" cy="5828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3493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554C-8988-4EC4-9F7C-1AD05DE5FF60}"/>
              </a:ext>
            </a:extLst>
          </p:cNvPr>
          <p:cNvSpPr>
            <a:spLocks noGrp="1"/>
          </p:cNvSpPr>
          <p:nvPr>
            <p:ph type="title"/>
          </p:nvPr>
        </p:nvSpPr>
        <p:spPr/>
        <p:txBody>
          <a:bodyPr/>
          <a:lstStyle/>
          <a:p>
            <a:r>
              <a:rPr lang="en-US" b="1">
                <a:solidFill>
                  <a:schemeClr val="bg1"/>
                </a:solidFill>
                <a:latin typeface="Times New Roman" panose="02020603050405020304" pitchFamily="18" charset="0"/>
                <a:cs typeface="Times New Roman" panose="02020603050405020304" pitchFamily="18" charset="0"/>
              </a:rPr>
              <a:t>REQUIRED COMPONENTS</a:t>
            </a:r>
          </a:p>
        </p:txBody>
      </p:sp>
      <p:sp>
        <p:nvSpPr>
          <p:cNvPr id="3" name="Text Placeholder 2">
            <a:extLst>
              <a:ext uri="{FF2B5EF4-FFF2-40B4-BE49-F238E27FC236}">
                <a16:creationId xmlns:a16="http://schemas.microsoft.com/office/drawing/2014/main" id="{B174FB0E-A60C-4755-9627-B308295F05A2}"/>
              </a:ext>
            </a:extLst>
          </p:cNvPr>
          <p:cNvSpPr>
            <a:spLocks noGrp="1"/>
          </p:cNvSpPr>
          <p:nvPr>
            <p:ph type="body" idx="1"/>
          </p:nvPr>
        </p:nvSpPr>
        <p:spPr/>
        <p:txBody>
          <a:bodyPr/>
          <a:lstStyle/>
          <a:p>
            <a:r>
              <a:rPr lang="en-US"/>
              <a:t>    </a:t>
            </a:r>
            <a:r>
              <a:rPr lang="en-US" b="1">
                <a:solidFill>
                  <a:schemeClr val="accent6">
                    <a:lumMod val="75000"/>
                  </a:schemeClr>
                </a:solidFill>
              </a:rPr>
              <a:t>Arduino Nano</a:t>
            </a:r>
          </a:p>
        </p:txBody>
      </p:sp>
      <p:pic>
        <p:nvPicPr>
          <p:cNvPr id="13" name="Picture Placeholder 12">
            <a:extLst>
              <a:ext uri="{FF2B5EF4-FFF2-40B4-BE49-F238E27FC236}">
                <a16:creationId xmlns:a16="http://schemas.microsoft.com/office/drawing/2014/main" id="{E5085714-4A5D-490E-955E-98856058CB24}"/>
              </a:ext>
            </a:extLst>
          </p:cNvPr>
          <p:cNvPicPr>
            <a:picLocks noGrp="1" noChangeAspect="1"/>
          </p:cNvPicPr>
          <p:nvPr>
            <p:ph type="pic" idx="15"/>
          </p:nvPr>
        </p:nvPicPr>
        <p:blipFill rotWithShape="1">
          <a:blip r:embed="rId2"/>
          <a:srcRect l="11831" r="11735"/>
          <a:stretch/>
        </p:blipFill>
        <p:spPr>
          <a:xfrm>
            <a:off x="974513" y="2603500"/>
            <a:ext cx="3230879" cy="1633220"/>
          </a:xfrm>
        </p:spPr>
      </p:pic>
      <p:sp>
        <p:nvSpPr>
          <p:cNvPr id="6" name="Text Placeholder 5">
            <a:extLst>
              <a:ext uri="{FF2B5EF4-FFF2-40B4-BE49-F238E27FC236}">
                <a16:creationId xmlns:a16="http://schemas.microsoft.com/office/drawing/2014/main" id="{60C8C350-494B-4442-AD34-AACD3A42CCCE}"/>
              </a:ext>
            </a:extLst>
          </p:cNvPr>
          <p:cNvSpPr>
            <a:spLocks noGrp="1"/>
          </p:cNvSpPr>
          <p:nvPr>
            <p:ph type="body" sz="quarter" idx="3"/>
          </p:nvPr>
        </p:nvSpPr>
        <p:spPr/>
        <p:txBody>
          <a:bodyPr/>
          <a:lstStyle/>
          <a:p>
            <a:r>
              <a:rPr lang="en-US"/>
              <a:t>      </a:t>
            </a:r>
            <a:r>
              <a:rPr lang="en-US" b="1">
                <a:solidFill>
                  <a:schemeClr val="accent6">
                    <a:lumMod val="75000"/>
                  </a:schemeClr>
                </a:solidFill>
              </a:rPr>
              <a:t>Breadboard</a:t>
            </a:r>
          </a:p>
        </p:txBody>
      </p:sp>
      <p:pic>
        <p:nvPicPr>
          <p:cNvPr id="15" name="Picture Placeholder 14">
            <a:extLst>
              <a:ext uri="{FF2B5EF4-FFF2-40B4-BE49-F238E27FC236}">
                <a16:creationId xmlns:a16="http://schemas.microsoft.com/office/drawing/2014/main" id="{27B1078E-5D04-46B9-8C21-3CBBE90C194B}"/>
              </a:ext>
            </a:extLst>
          </p:cNvPr>
          <p:cNvPicPr>
            <a:picLocks noGrp="1" noChangeAspect="1"/>
          </p:cNvPicPr>
          <p:nvPr>
            <p:ph type="pic" idx="21"/>
          </p:nvPr>
        </p:nvPicPr>
        <p:blipFill rotWithShape="1">
          <a:blip r:embed="rId3"/>
          <a:srcRect t="2939" b="5456"/>
          <a:stretch/>
        </p:blipFill>
        <p:spPr>
          <a:xfrm>
            <a:off x="4748462" y="2479040"/>
            <a:ext cx="2691243" cy="1849120"/>
          </a:xfrm>
        </p:spPr>
      </p:pic>
      <p:sp>
        <p:nvSpPr>
          <p:cNvPr id="9" name="Text Placeholder 8">
            <a:extLst>
              <a:ext uri="{FF2B5EF4-FFF2-40B4-BE49-F238E27FC236}">
                <a16:creationId xmlns:a16="http://schemas.microsoft.com/office/drawing/2014/main" id="{7D77C1B6-7097-4A7C-B019-EB7B2DA02D73}"/>
              </a:ext>
            </a:extLst>
          </p:cNvPr>
          <p:cNvSpPr>
            <a:spLocks noGrp="1"/>
          </p:cNvSpPr>
          <p:nvPr>
            <p:ph type="body" sz="quarter" idx="13"/>
          </p:nvPr>
        </p:nvSpPr>
        <p:spPr/>
        <p:txBody>
          <a:bodyPr/>
          <a:lstStyle/>
          <a:p>
            <a:r>
              <a:rPr lang="en-US"/>
              <a:t>            </a:t>
            </a:r>
            <a:r>
              <a:rPr lang="en-US" b="1">
                <a:solidFill>
                  <a:schemeClr val="accent6">
                    <a:lumMod val="75000"/>
                  </a:schemeClr>
                </a:solidFill>
              </a:rPr>
              <a:t>Buzzer</a:t>
            </a:r>
          </a:p>
        </p:txBody>
      </p:sp>
      <p:pic>
        <p:nvPicPr>
          <p:cNvPr id="17" name="Picture Placeholder 16">
            <a:extLst>
              <a:ext uri="{FF2B5EF4-FFF2-40B4-BE49-F238E27FC236}">
                <a16:creationId xmlns:a16="http://schemas.microsoft.com/office/drawing/2014/main" id="{354A7748-4875-4988-B97F-BBB7183456CF}"/>
              </a:ext>
            </a:extLst>
          </p:cNvPr>
          <p:cNvPicPr>
            <a:picLocks noGrp="1" noChangeAspect="1"/>
          </p:cNvPicPr>
          <p:nvPr>
            <p:ph type="pic" idx="22"/>
          </p:nvPr>
        </p:nvPicPr>
        <p:blipFill rotWithShape="1">
          <a:blip r:embed="rId4"/>
          <a:srcRect t="13140" b="22641"/>
          <a:stretch/>
        </p:blipFill>
        <p:spPr>
          <a:xfrm>
            <a:off x="8162701" y="2479040"/>
            <a:ext cx="2691242" cy="1727200"/>
          </a:xfrm>
        </p:spPr>
      </p:pic>
    </p:spTree>
    <p:extLst>
      <p:ext uri="{BB962C8B-B14F-4D97-AF65-F5344CB8AC3E}">
        <p14:creationId xmlns:p14="http://schemas.microsoft.com/office/powerpoint/2010/main" val="3245785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554C-8988-4EC4-9F7C-1AD05DE5FF60}"/>
              </a:ext>
            </a:extLst>
          </p:cNvPr>
          <p:cNvSpPr>
            <a:spLocks noGrp="1"/>
          </p:cNvSpPr>
          <p:nvPr>
            <p:ph type="title"/>
          </p:nvPr>
        </p:nvSpPr>
        <p:spPr/>
        <p:txBody>
          <a:bodyPr/>
          <a:lstStyle/>
          <a:p>
            <a:r>
              <a:rPr lang="en-US" b="1">
                <a:solidFill>
                  <a:schemeClr val="bg1"/>
                </a:solidFill>
                <a:latin typeface="Times New Roman" panose="02020603050405020304" pitchFamily="18" charset="0"/>
                <a:cs typeface="Times New Roman" panose="02020603050405020304" pitchFamily="18" charset="0"/>
              </a:rPr>
              <a:t>REQUIRED COMPONENTS</a:t>
            </a:r>
          </a:p>
        </p:txBody>
      </p:sp>
      <p:sp>
        <p:nvSpPr>
          <p:cNvPr id="3" name="Text Placeholder 2">
            <a:extLst>
              <a:ext uri="{FF2B5EF4-FFF2-40B4-BE49-F238E27FC236}">
                <a16:creationId xmlns:a16="http://schemas.microsoft.com/office/drawing/2014/main" id="{B174FB0E-A60C-4755-9627-B308295F05A2}"/>
              </a:ext>
            </a:extLst>
          </p:cNvPr>
          <p:cNvSpPr>
            <a:spLocks noGrp="1"/>
          </p:cNvSpPr>
          <p:nvPr>
            <p:ph type="body" idx="1"/>
          </p:nvPr>
        </p:nvSpPr>
        <p:spPr/>
        <p:txBody>
          <a:bodyPr/>
          <a:lstStyle/>
          <a:p>
            <a:r>
              <a:rPr lang="en-US"/>
              <a:t>   </a:t>
            </a:r>
            <a:r>
              <a:rPr lang="en-US" b="1">
                <a:solidFill>
                  <a:schemeClr val="accent6">
                    <a:lumMod val="75000"/>
                  </a:schemeClr>
                </a:solidFill>
              </a:rPr>
              <a:t>7 Segment LED</a:t>
            </a:r>
          </a:p>
        </p:txBody>
      </p:sp>
      <p:pic>
        <p:nvPicPr>
          <p:cNvPr id="13" name="Picture Placeholder 12">
            <a:extLst>
              <a:ext uri="{FF2B5EF4-FFF2-40B4-BE49-F238E27FC236}">
                <a16:creationId xmlns:a16="http://schemas.microsoft.com/office/drawing/2014/main" id="{34D47FCA-A3CC-4D43-BA1F-AB54E476F2AA}"/>
              </a:ext>
            </a:extLst>
          </p:cNvPr>
          <p:cNvPicPr>
            <a:picLocks noGrp="1" noChangeAspect="1"/>
          </p:cNvPicPr>
          <p:nvPr>
            <p:ph type="pic" idx="15"/>
          </p:nvPr>
        </p:nvPicPr>
        <p:blipFill>
          <a:blip r:embed="rId2"/>
          <a:srcRect t="12598" b="12598"/>
          <a:stretch/>
        </p:blipFill>
        <p:spPr>
          <a:xfrm>
            <a:off x="1334553" y="2535983"/>
            <a:ext cx="2691242" cy="1591510"/>
          </a:xfrm>
        </p:spPr>
      </p:pic>
      <p:sp>
        <p:nvSpPr>
          <p:cNvPr id="6" name="Text Placeholder 5">
            <a:extLst>
              <a:ext uri="{FF2B5EF4-FFF2-40B4-BE49-F238E27FC236}">
                <a16:creationId xmlns:a16="http://schemas.microsoft.com/office/drawing/2014/main" id="{60C8C350-494B-4442-AD34-AACD3A42CCCE}"/>
              </a:ext>
            </a:extLst>
          </p:cNvPr>
          <p:cNvSpPr>
            <a:spLocks noGrp="1"/>
          </p:cNvSpPr>
          <p:nvPr>
            <p:ph type="body" sz="quarter" idx="3"/>
          </p:nvPr>
        </p:nvSpPr>
        <p:spPr/>
        <p:txBody>
          <a:bodyPr/>
          <a:lstStyle/>
          <a:p>
            <a:r>
              <a:rPr lang="en-US">
                <a:solidFill>
                  <a:schemeClr val="tx2">
                    <a:lumMod val="50000"/>
                  </a:schemeClr>
                </a:solidFill>
              </a:rPr>
              <a:t>         </a:t>
            </a:r>
            <a:r>
              <a:rPr lang="en-US" b="1">
                <a:solidFill>
                  <a:schemeClr val="accent6">
                    <a:lumMod val="75000"/>
                  </a:schemeClr>
                </a:solidFill>
              </a:rPr>
              <a:t>Resistors</a:t>
            </a:r>
          </a:p>
        </p:txBody>
      </p:sp>
      <p:pic>
        <p:nvPicPr>
          <p:cNvPr id="15" name="Picture Placeholder 14">
            <a:extLst>
              <a:ext uri="{FF2B5EF4-FFF2-40B4-BE49-F238E27FC236}">
                <a16:creationId xmlns:a16="http://schemas.microsoft.com/office/drawing/2014/main" id="{8BD387D6-7615-4F50-B767-884E35486E7C}"/>
              </a:ext>
            </a:extLst>
          </p:cNvPr>
          <p:cNvPicPr>
            <a:picLocks noGrp="1" noChangeAspect="1"/>
          </p:cNvPicPr>
          <p:nvPr>
            <p:ph type="pic" idx="21"/>
          </p:nvPr>
        </p:nvPicPr>
        <p:blipFill>
          <a:blip r:embed="rId3"/>
          <a:srcRect t="5539" b="5539"/>
          <a:stretch>
            <a:fillRect/>
          </a:stretch>
        </p:blipFill>
        <p:spPr/>
      </p:pic>
      <p:sp>
        <p:nvSpPr>
          <p:cNvPr id="9" name="Text Placeholder 8">
            <a:extLst>
              <a:ext uri="{FF2B5EF4-FFF2-40B4-BE49-F238E27FC236}">
                <a16:creationId xmlns:a16="http://schemas.microsoft.com/office/drawing/2014/main" id="{7D77C1B6-7097-4A7C-B019-EB7B2DA02D73}"/>
              </a:ext>
            </a:extLst>
          </p:cNvPr>
          <p:cNvSpPr>
            <a:spLocks noGrp="1"/>
          </p:cNvSpPr>
          <p:nvPr>
            <p:ph type="body" sz="quarter" idx="13"/>
          </p:nvPr>
        </p:nvSpPr>
        <p:spPr/>
        <p:txBody>
          <a:bodyPr/>
          <a:lstStyle/>
          <a:p>
            <a:r>
              <a:rPr lang="en-US">
                <a:solidFill>
                  <a:schemeClr val="tx2">
                    <a:lumMod val="50000"/>
                  </a:schemeClr>
                </a:solidFill>
              </a:rPr>
              <a:t>        </a:t>
            </a:r>
            <a:r>
              <a:rPr lang="en-US" b="1">
                <a:solidFill>
                  <a:schemeClr val="accent6">
                    <a:lumMod val="75000"/>
                  </a:schemeClr>
                </a:solidFill>
              </a:rPr>
              <a:t>Steel Wire</a:t>
            </a:r>
          </a:p>
        </p:txBody>
      </p:sp>
      <p:pic>
        <p:nvPicPr>
          <p:cNvPr id="17" name="Picture Placeholder 16">
            <a:extLst>
              <a:ext uri="{FF2B5EF4-FFF2-40B4-BE49-F238E27FC236}">
                <a16:creationId xmlns:a16="http://schemas.microsoft.com/office/drawing/2014/main" id="{5492E041-A6C8-4D19-A21A-E572EB115968}"/>
              </a:ext>
            </a:extLst>
          </p:cNvPr>
          <p:cNvPicPr>
            <a:picLocks noGrp="1" noChangeAspect="1"/>
          </p:cNvPicPr>
          <p:nvPr>
            <p:ph type="pic" idx="22"/>
          </p:nvPr>
        </p:nvPicPr>
        <p:blipFill rotWithShape="1">
          <a:blip r:embed="rId4"/>
          <a:srcRect t="14652" b="20413"/>
          <a:stretch/>
        </p:blipFill>
        <p:spPr>
          <a:xfrm>
            <a:off x="8163031" y="2448560"/>
            <a:ext cx="2691242" cy="1746450"/>
          </a:xfrm>
        </p:spPr>
      </p:pic>
    </p:spTree>
    <p:extLst>
      <p:ext uri="{BB962C8B-B14F-4D97-AF65-F5344CB8AC3E}">
        <p14:creationId xmlns:p14="http://schemas.microsoft.com/office/powerpoint/2010/main" val="379984103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0.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11.xml><?xml version="1.0" encoding="utf-8"?>
<a:theme xmlns:a="http://schemas.openxmlformats.org/drawingml/2006/main" name="1_Drop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5.xml><?xml version="1.0" encoding="utf-8"?>
<a:theme xmlns:a="http://schemas.openxmlformats.org/drawingml/2006/main" name="Fra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6.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7.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8.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9.xml><?xml version="1.0" encoding="utf-8"?>
<a:theme xmlns:a="http://schemas.openxmlformats.org/drawingml/2006/main" name="Atlas">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 dockstate="right" visibility="0" width="438" row="4">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C898F05-9235-4F63-8F5A-9F434C454CAF}">
  <we:reference id="wa104379193" version="1.0.0.0" store="en-US" storeType="OMEX"/>
  <we:alternateReferences>
    <we:reference id="WA104379193" version="1.0.0.0" store="WA10437919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0A34AA3-BD64-4D01-8115-7EABCB852F52}">
  <we:reference id="wa104380526" version="1.1.0.0" store="en-US" storeType="OMEX"/>
  <we:alternateReferences>
    <we:reference id="wa104380526" version="1.1.0.0" store="WA10438052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37651BA-F45C-4845-9AB3-E0A65B39F5E1}">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BUZZ WIRE GAME (1)</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11</vt:i4>
      </vt:variant>
      <vt:variant>
        <vt:lpstr>Slide Titles</vt:lpstr>
      </vt:variant>
      <vt:variant>
        <vt:i4>22</vt:i4>
      </vt:variant>
    </vt:vector>
  </HeadingPairs>
  <TitlesOfParts>
    <vt:vector size="33" baseType="lpstr">
      <vt:lpstr>Facet</vt:lpstr>
      <vt:lpstr>1_Ion Boardroom</vt:lpstr>
      <vt:lpstr>Ion Boardroom</vt:lpstr>
      <vt:lpstr>1_Vapor Trail</vt:lpstr>
      <vt:lpstr>Frame</vt:lpstr>
      <vt:lpstr>Organic</vt:lpstr>
      <vt:lpstr>1_Facet</vt:lpstr>
      <vt:lpstr>Wisp</vt:lpstr>
      <vt:lpstr>Atlas</vt:lpstr>
      <vt:lpstr>Droplet</vt:lpstr>
      <vt:lpstr>1_Droplet</vt:lpstr>
      <vt:lpstr>PowerPoint Presentation</vt:lpstr>
      <vt:lpstr>DIY PROJECT   IITKGP</vt:lpstr>
      <vt:lpstr>ABOUT THE PROJECT</vt:lpstr>
      <vt:lpstr>PowerPoint Presentation</vt:lpstr>
      <vt:lpstr>PowerPoint Presentation</vt:lpstr>
      <vt:lpstr>PROJECT AGENDA</vt:lpstr>
      <vt:lpstr>TASK DISTRIBUTION</vt:lpstr>
      <vt:lpstr>REQUIRED COMPONENTS</vt:lpstr>
      <vt:lpstr>REQUIRED COMPONENTS</vt:lpstr>
      <vt:lpstr>REQUIRED COMPONENTS</vt:lpstr>
      <vt:lpstr>Circuit Diagram</vt:lpstr>
      <vt:lpstr>Circuit  Explanation</vt:lpstr>
      <vt:lpstr>CODING</vt:lpstr>
      <vt:lpstr>PowerPoint Presentation</vt:lpstr>
      <vt:lpstr>PowerPoint Presentation</vt:lpstr>
      <vt:lpstr>PowerPoint Presentation</vt:lpstr>
      <vt:lpstr>PowerPoint Presentation</vt:lpstr>
      <vt:lpstr>PowerPoint Presentation</vt:lpstr>
      <vt:lpstr>Code in Arduino </vt:lpstr>
      <vt:lpstr>Working Model’s Video</vt:lpstr>
      <vt:lpstr>PowerPoint Presentation</vt:lpstr>
      <vt:lpstr>       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SASMIT KOLHE</dc:creator>
  <cp:revision>1</cp:revision>
  <dcterms:created xsi:type="dcterms:W3CDTF">2021-03-02T08:15:13Z</dcterms:created>
  <dcterms:modified xsi:type="dcterms:W3CDTF">2022-07-02T17:09:13Z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